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6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2"/>
  </p:notesMasterIdLst>
  <p:sldIdLst>
    <p:sldId id="331" r:id="rId2"/>
    <p:sldId id="256" r:id="rId3"/>
    <p:sldId id="32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34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340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303" r:id="rId45"/>
    <p:sldId id="304" r:id="rId46"/>
    <p:sldId id="305" r:id="rId47"/>
    <p:sldId id="306" r:id="rId48"/>
    <p:sldId id="307" r:id="rId49"/>
    <p:sldId id="308" r:id="rId50"/>
    <p:sldId id="339" r:id="rId51"/>
    <p:sldId id="310" r:id="rId52"/>
    <p:sldId id="311" r:id="rId53"/>
    <p:sldId id="312" r:id="rId54"/>
    <p:sldId id="313" r:id="rId55"/>
    <p:sldId id="314" r:id="rId56"/>
    <p:sldId id="315" r:id="rId57"/>
    <p:sldId id="316" r:id="rId58"/>
    <p:sldId id="317" r:id="rId59"/>
    <p:sldId id="318" r:id="rId60"/>
    <p:sldId id="319" r:id="rId61"/>
    <p:sldId id="320" r:id="rId62"/>
    <p:sldId id="321" r:id="rId63"/>
    <p:sldId id="322" r:id="rId64"/>
    <p:sldId id="323" r:id="rId65"/>
    <p:sldId id="324" r:id="rId66"/>
    <p:sldId id="338" r:id="rId67"/>
    <p:sldId id="342" r:id="rId68"/>
    <p:sldId id="343" r:id="rId69"/>
    <p:sldId id="344" r:id="rId70"/>
    <p:sldId id="345" r:id="rId71"/>
    <p:sldId id="346" r:id="rId72"/>
    <p:sldId id="347" r:id="rId73"/>
    <p:sldId id="348" r:id="rId74"/>
    <p:sldId id="350" r:id="rId75"/>
    <p:sldId id="351" r:id="rId76"/>
    <p:sldId id="355" r:id="rId77"/>
    <p:sldId id="354" r:id="rId78"/>
    <p:sldId id="356" r:id="rId79"/>
    <p:sldId id="349" r:id="rId80"/>
    <p:sldId id="353" r:id="rId8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2323"/>
    <a:srgbClr val="AA1120"/>
    <a:srgbClr val="000E35"/>
    <a:srgbClr val="0C2749"/>
    <a:srgbClr val="0043FF"/>
    <a:srgbClr val="FF1200"/>
    <a:srgbClr val="660000"/>
    <a:srgbClr val="F7F5EE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viewProps" Target="view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microsoft.com/office/2016/11/relationships/changesInfo" Target="changesInfos/changesInfo1.xml"/><Relationship Id="rId61" Type="http://schemas.openxmlformats.org/officeDocument/2006/relationships/slide" Target="slides/slide60.xml"/><Relationship Id="rId82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ady, Shawn" userId="ce055f3d-131b-4920-87c7-853ec2ae8983" providerId="ADAL" clId="{C2BE3C77-5F58-4B48-9A78-7DF327172985}"/>
    <pc:docChg chg="undo custSel modSld">
      <pc:chgData name="Brady, Shawn" userId="ce055f3d-131b-4920-87c7-853ec2ae8983" providerId="ADAL" clId="{C2BE3C77-5F58-4B48-9A78-7DF327172985}" dt="2025-05-09T19:37:39.368" v="20" actId="692"/>
      <pc:docMkLst>
        <pc:docMk/>
      </pc:docMkLst>
      <pc:sldChg chg="modSp mod">
        <pc:chgData name="Brady, Shawn" userId="ce055f3d-131b-4920-87c7-853ec2ae8983" providerId="ADAL" clId="{C2BE3C77-5F58-4B48-9A78-7DF327172985}" dt="2025-05-09T19:33:29.034" v="1" actId="1076"/>
        <pc:sldMkLst>
          <pc:docMk/>
          <pc:sldMk cId="216794153" sldId="343"/>
        </pc:sldMkLst>
        <pc:picChg chg="mod">
          <ac:chgData name="Brady, Shawn" userId="ce055f3d-131b-4920-87c7-853ec2ae8983" providerId="ADAL" clId="{C2BE3C77-5F58-4B48-9A78-7DF327172985}" dt="2025-05-09T19:33:29.034" v="1" actId="1076"/>
          <ac:picMkLst>
            <pc:docMk/>
            <pc:sldMk cId="216794153" sldId="343"/>
            <ac:picMk id="21" creationId="{C01D3102-C526-7D2B-1335-086AA05DF133}"/>
          </ac:picMkLst>
        </pc:picChg>
        <pc:picChg chg="mod">
          <ac:chgData name="Brady, Shawn" userId="ce055f3d-131b-4920-87c7-853ec2ae8983" providerId="ADAL" clId="{C2BE3C77-5F58-4B48-9A78-7DF327172985}" dt="2025-05-09T19:33:25.514" v="0" actId="1076"/>
          <ac:picMkLst>
            <pc:docMk/>
            <pc:sldMk cId="216794153" sldId="343"/>
            <ac:picMk id="37" creationId="{E79FE4C9-BA7B-19F4-596E-5BAA28FD138A}"/>
          </ac:picMkLst>
        </pc:picChg>
      </pc:sldChg>
      <pc:sldChg chg="modSp mod">
        <pc:chgData name="Brady, Shawn" userId="ce055f3d-131b-4920-87c7-853ec2ae8983" providerId="ADAL" clId="{C2BE3C77-5F58-4B48-9A78-7DF327172985}" dt="2025-05-09T19:33:49.560" v="4" actId="1076"/>
        <pc:sldMkLst>
          <pc:docMk/>
          <pc:sldMk cId="3467670490" sldId="344"/>
        </pc:sldMkLst>
        <pc:picChg chg="mod">
          <ac:chgData name="Brady, Shawn" userId="ce055f3d-131b-4920-87c7-853ec2ae8983" providerId="ADAL" clId="{C2BE3C77-5F58-4B48-9A78-7DF327172985}" dt="2025-05-09T19:33:47.035" v="2" actId="1076"/>
          <ac:picMkLst>
            <pc:docMk/>
            <pc:sldMk cId="3467670490" sldId="344"/>
            <ac:picMk id="20" creationId="{F840CCE1-7724-3A7D-40A2-960817165E2A}"/>
          </ac:picMkLst>
        </pc:picChg>
        <pc:picChg chg="mod">
          <ac:chgData name="Brady, Shawn" userId="ce055f3d-131b-4920-87c7-853ec2ae8983" providerId="ADAL" clId="{C2BE3C77-5F58-4B48-9A78-7DF327172985}" dt="2025-05-09T19:33:49.560" v="4" actId="1076"/>
          <ac:picMkLst>
            <pc:docMk/>
            <pc:sldMk cId="3467670490" sldId="344"/>
            <ac:picMk id="25" creationId="{AE466DDB-6BB0-A3D9-BCBB-CA62EB934E41}"/>
          </ac:picMkLst>
        </pc:picChg>
      </pc:sldChg>
      <pc:sldChg chg="modSp">
        <pc:chgData name="Brady, Shawn" userId="ce055f3d-131b-4920-87c7-853ec2ae8983" providerId="ADAL" clId="{C2BE3C77-5F58-4B48-9A78-7DF327172985}" dt="2025-05-09T19:37:39.368" v="20" actId="692"/>
        <pc:sldMkLst>
          <pc:docMk/>
          <pc:sldMk cId="4147331222" sldId="346"/>
        </pc:sldMkLst>
        <pc:graphicFrameChg chg="mod">
          <ac:chgData name="Brady, Shawn" userId="ce055f3d-131b-4920-87c7-853ec2ae8983" providerId="ADAL" clId="{C2BE3C77-5F58-4B48-9A78-7DF327172985}" dt="2025-05-09T19:37:30.724" v="19" actId="692"/>
          <ac:graphicFrameMkLst>
            <pc:docMk/>
            <pc:sldMk cId="4147331222" sldId="346"/>
            <ac:graphicFrameMk id="7" creationId="{81C14501-DA88-3025-21FC-531644800C11}"/>
          </ac:graphicFrameMkLst>
        </pc:graphicFrameChg>
        <pc:graphicFrameChg chg="mod">
          <ac:chgData name="Brady, Shawn" userId="ce055f3d-131b-4920-87c7-853ec2ae8983" providerId="ADAL" clId="{C2BE3C77-5F58-4B48-9A78-7DF327172985}" dt="2025-05-09T19:37:39.368" v="20" actId="692"/>
          <ac:graphicFrameMkLst>
            <pc:docMk/>
            <pc:sldMk cId="4147331222" sldId="346"/>
            <ac:graphicFrameMk id="12" creationId="{F71E60B4-FCE9-C21D-1F4D-C2C195AEAEF6}"/>
          </ac:graphicFrameMkLst>
        </pc:graphicFrameChg>
      </pc:sldChg>
    </pc:docChg>
  </pc:docChgLst>
  <pc:docChgLst>
    <pc:chgData name="Brady, Shawn" userId="ce055f3d-131b-4920-87c7-853ec2ae8983" providerId="ADAL" clId="{3F219005-683E-C544-9B02-9A23759D2F21}"/>
    <pc:docChg chg="modSld">
      <pc:chgData name="Brady, Shawn" userId="ce055f3d-131b-4920-87c7-853ec2ae8983" providerId="ADAL" clId="{3F219005-683E-C544-9B02-9A23759D2F21}" dt="2025-05-13T20:21:23.244" v="112" actId="20577"/>
      <pc:docMkLst>
        <pc:docMk/>
      </pc:docMkLst>
      <pc:sldChg chg="modSp mod">
        <pc:chgData name="Brady, Shawn" userId="ce055f3d-131b-4920-87c7-853ec2ae8983" providerId="ADAL" clId="{3F219005-683E-C544-9B02-9A23759D2F21}" dt="2025-05-13T20:21:23.244" v="112" actId="20577"/>
        <pc:sldMkLst>
          <pc:docMk/>
          <pc:sldMk cId="2977751790" sldId="331"/>
        </pc:sldMkLst>
        <pc:spChg chg="mod">
          <ac:chgData name="Brady, Shawn" userId="ce055f3d-131b-4920-87c7-853ec2ae8983" providerId="ADAL" clId="{3F219005-683E-C544-9B02-9A23759D2F21}" dt="2025-05-13T20:21:23.244" v="112" actId="20577"/>
          <ac:spMkLst>
            <pc:docMk/>
            <pc:sldMk cId="2977751790" sldId="331"/>
            <ac:spMk id="5" creationId="{33C18900-943F-E4E5-3CE1-01D5495A42C8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_15D_B2EA112D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Sheet1!$I$9</c:f>
              <c:strCache>
                <c:ptCount val="1"/>
                <c:pt idx="0">
                  <c:v>Money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Sheet1!$J$8:$L$8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Sheet1!$J$9:$L$9</c:f>
              <c:numCache>
                <c:formatCode>General</c:formatCode>
                <c:ptCount val="3"/>
                <c:pt idx="0">
                  <c:v>10</c:v>
                </c:pt>
                <c:pt idx="1">
                  <c:v>10</c:v>
                </c:pt>
                <c:pt idx="2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C2-9D42-9615-A4EAE67D5894}"/>
            </c:ext>
          </c:extLst>
        </c:ser>
        <c:ser>
          <c:idx val="1"/>
          <c:order val="1"/>
          <c:tx>
            <c:strRef>
              <c:f>Sheet1!$I$10</c:f>
              <c:strCache>
                <c:ptCount val="1"/>
                <c:pt idx="0">
                  <c:v>Different $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Sheet1!$J$8:$L$8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Sheet1!$J$10:$L$10</c:f>
              <c:numCache>
                <c:formatCode>General</c:formatCode>
                <c:ptCount val="3"/>
                <c:pt idx="0">
                  <c:v>2</c:v>
                </c:pt>
                <c:pt idx="1">
                  <c:v>3</c:v>
                </c:pt>
                <c:pt idx="2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3C2-9D42-9615-A4EAE67D5894}"/>
            </c:ext>
          </c:extLst>
        </c:ser>
        <c:ser>
          <c:idx val="2"/>
          <c:order val="2"/>
          <c:tx>
            <c:strRef>
              <c:f>Sheet1!$I$11</c:f>
              <c:strCache>
                <c:ptCount val="1"/>
                <c:pt idx="0">
                  <c:v>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Sheet1!$J$8:$L$8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Sheet1!$J$11:$L$11</c:f>
              <c:numCache>
                <c:formatCode>General</c:formatCode>
                <c:ptCount val="3"/>
                <c:pt idx="0">
                  <c:v>5</c:v>
                </c:pt>
                <c:pt idx="1">
                  <c:v>5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3C2-9D42-9615-A4EAE67D5894}"/>
            </c:ext>
          </c:extLst>
        </c:ser>
        <c:ser>
          <c:idx val="3"/>
          <c:order val="3"/>
          <c:tx>
            <c:strRef>
              <c:f>Sheet1!$I$12</c:f>
              <c:strCache>
                <c:ptCount val="1"/>
                <c:pt idx="0">
                  <c:v>B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numRef>
              <c:f>Sheet1!$J$8:$L$8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Sheet1!$J$12:$L$12</c:f>
              <c:numCache>
                <c:formatCode>General</c:formatCode>
                <c:ptCount val="3"/>
                <c:pt idx="0">
                  <c:v>6</c:v>
                </c:pt>
                <c:pt idx="1">
                  <c:v>5</c:v>
                </c:pt>
                <c:pt idx="2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3C2-9D42-9615-A4EAE67D5894}"/>
            </c:ext>
          </c:extLst>
        </c:ser>
        <c:ser>
          <c:idx val="4"/>
          <c:order val="4"/>
          <c:tx>
            <c:strRef>
              <c:f>Sheet1!$I$13</c:f>
              <c:strCache>
                <c:ptCount val="1"/>
                <c:pt idx="0">
                  <c:v>C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numRef>
              <c:f>Sheet1!$J$8:$L$8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Sheet1!$J$13:$L$13</c:f>
              <c:numCache>
                <c:formatCode>General</c:formatCode>
                <c:ptCount val="3"/>
                <c:pt idx="0">
                  <c:v>10</c:v>
                </c:pt>
                <c:pt idx="1">
                  <c:v>5</c:v>
                </c:pt>
                <c:pt idx="2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3C2-9D42-9615-A4EAE67D58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22728063"/>
        <c:axId val="1522651327"/>
      </c:barChart>
      <c:valAx>
        <c:axId val="152265132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22728063"/>
        <c:crosses val="autoZero"/>
        <c:crossBetween val="between"/>
      </c:valAx>
      <c:catAx>
        <c:axId val="15227280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22651327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Sheet1!$I$9</c:f>
              <c:strCache>
                <c:ptCount val="1"/>
                <c:pt idx="0">
                  <c:v>Money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67F-0B48-9A34-867CD28FFC1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67F-0B48-9A34-867CD28FFC1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A67F-0B48-9A34-867CD28FFC17}"/>
              </c:ext>
            </c:extLst>
          </c:dPt>
          <c:cat>
            <c:numRef>
              <c:f>Sheet1!$J$8:$L$8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Sheet1!$J$9:$L$9</c:f>
              <c:numCache>
                <c:formatCode>General</c:formatCode>
                <c:ptCount val="3"/>
                <c:pt idx="0">
                  <c:v>10</c:v>
                </c:pt>
                <c:pt idx="1">
                  <c:v>10</c:v>
                </c:pt>
                <c:pt idx="2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C2-9D42-9615-A4EAE67D5894}"/>
            </c:ext>
          </c:extLst>
        </c:ser>
        <c:ser>
          <c:idx val="1"/>
          <c:order val="1"/>
          <c:tx>
            <c:strRef>
              <c:f>Sheet1!$I$10</c:f>
              <c:strCache>
                <c:ptCount val="1"/>
                <c:pt idx="0">
                  <c:v>Different $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A67F-0B48-9A34-867CD28FFC1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A67F-0B48-9A34-867CD28FFC1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A67F-0B48-9A34-867CD28FFC17}"/>
              </c:ext>
            </c:extLst>
          </c:dPt>
          <c:cat>
            <c:numRef>
              <c:f>Sheet1!$J$8:$L$8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Sheet1!$J$10:$L$10</c:f>
              <c:numCache>
                <c:formatCode>General</c:formatCode>
                <c:ptCount val="3"/>
                <c:pt idx="0">
                  <c:v>2</c:v>
                </c:pt>
                <c:pt idx="1">
                  <c:v>3</c:v>
                </c:pt>
                <c:pt idx="2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3C2-9D42-9615-A4EAE67D5894}"/>
            </c:ext>
          </c:extLst>
        </c:ser>
        <c:ser>
          <c:idx val="2"/>
          <c:order val="2"/>
          <c:tx>
            <c:strRef>
              <c:f>Sheet1!$I$11</c:f>
              <c:strCache>
                <c:ptCount val="1"/>
                <c:pt idx="0">
                  <c:v>A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A67F-0B48-9A34-867CD28FFC1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A67F-0B48-9A34-867CD28FFC1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A67F-0B48-9A34-867CD28FFC17}"/>
              </c:ext>
            </c:extLst>
          </c:dPt>
          <c:cat>
            <c:numRef>
              <c:f>Sheet1!$J$8:$L$8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Sheet1!$J$11:$L$11</c:f>
              <c:numCache>
                <c:formatCode>General</c:formatCode>
                <c:ptCount val="3"/>
                <c:pt idx="0">
                  <c:v>5</c:v>
                </c:pt>
                <c:pt idx="1">
                  <c:v>5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3C2-9D42-9615-A4EAE67D5894}"/>
            </c:ext>
          </c:extLst>
        </c:ser>
        <c:ser>
          <c:idx val="3"/>
          <c:order val="3"/>
          <c:tx>
            <c:strRef>
              <c:f>Sheet1!$I$12</c:f>
              <c:strCache>
                <c:ptCount val="1"/>
                <c:pt idx="0">
                  <c:v>B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A67F-0B48-9A34-867CD28FFC1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A67F-0B48-9A34-867CD28FFC1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7-A67F-0B48-9A34-867CD28FFC17}"/>
              </c:ext>
            </c:extLst>
          </c:dPt>
          <c:cat>
            <c:numRef>
              <c:f>Sheet1!$J$8:$L$8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Sheet1!$J$12:$L$12</c:f>
              <c:numCache>
                <c:formatCode>General</c:formatCode>
                <c:ptCount val="3"/>
                <c:pt idx="0">
                  <c:v>6</c:v>
                </c:pt>
                <c:pt idx="1">
                  <c:v>5</c:v>
                </c:pt>
                <c:pt idx="2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3C2-9D42-9615-A4EAE67D5894}"/>
            </c:ext>
          </c:extLst>
        </c:ser>
        <c:ser>
          <c:idx val="4"/>
          <c:order val="4"/>
          <c:tx>
            <c:strRef>
              <c:f>Sheet1!$I$13</c:f>
              <c:strCache>
                <c:ptCount val="1"/>
                <c:pt idx="0">
                  <c:v>C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9-A67F-0B48-9A34-867CD28FFC1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B-A67F-0B48-9A34-867CD28FFC1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D-A67F-0B48-9A34-867CD28FFC17}"/>
              </c:ext>
            </c:extLst>
          </c:dPt>
          <c:cat>
            <c:numRef>
              <c:f>Sheet1!$J$8:$L$8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Sheet1!$J$13:$L$13</c:f>
              <c:numCache>
                <c:formatCode>General</c:formatCode>
                <c:ptCount val="3"/>
                <c:pt idx="0">
                  <c:v>10</c:v>
                </c:pt>
                <c:pt idx="1">
                  <c:v>5</c:v>
                </c:pt>
                <c:pt idx="2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3C2-9D42-9615-A4EAE67D58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Sheet1!$I$9</c:f>
              <c:strCache>
                <c:ptCount val="1"/>
                <c:pt idx="0">
                  <c:v>Money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numRef>
              <c:f>Sheet1!$J$8:$L$8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Sheet1!$J$9:$L$9</c:f>
              <c:numCache>
                <c:formatCode>General</c:formatCode>
                <c:ptCount val="3"/>
                <c:pt idx="0">
                  <c:v>10</c:v>
                </c:pt>
                <c:pt idx="1">
                  <c:v>10</c:v>
                </c:pt>
                <c:pt idx="2">
                  <c:v>10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3C2-9D42-9615-A4EAE67D5894}"/>
            </c:ext>
          </c:extLst>
        </c:ser>
        <c:ser>
          <c:idx val="1"/>
          <c:order val="1"/>
          <c:tx>
            <c:strRef>
              <c:f>Sheet1!$I$10</c:f>
              <c:strCache>
                <c:ptCount val="1"/>
                <c:pt idx="0">
                  <c:v>Different $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numRef>
              <c:f>Sheet1!$J$8:$L$8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Sheet1!$J$10:$L$10</c:f>
              <c:numCache>
                <c:formatCode>General</c:formatCode>
                <c:ptCount val="3"/>
                <c:pt idx="0">
                  <c:v>2</c:v>
                </c:pt>
                <c:pt idx="1">
                  <c:v>3</c:v>
                </c:pt>
                <c:pt idx="2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3C2-9D42-9615-A4EAE67D5894}"/>
            </c:ext>
          </c:extLst>
        </c:ser>
        <c:ser>
          <c:idx val="2"/>
          <c:order val="2"/>
          <c:tx>
            <c:strRef>
              <c:f>Sheet1!$I$11</c:f>
              <c:strCache>
                <c:ptCount val="1"/>
                <c:pt idx="0">
                  <c:v>A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numRef>
              <c:f>Sheet1!$J$8:$L$8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Sheet1!$J$11:$L$11</c:f>
              <c:numCache>
                <c:formatCode>General</c:formatCode>
                <c:ptCount val="3"/>
                <c:pt idx="0">
                  <c:v>5</c:v>
                </c:pt>
                <c:pt idx="1">
                  <c:v>5</c:v>
                </c:pt>
                <c:pt idx="2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83C2-9D42-9615-A4EAE67D5894}"/>
            </c:ext>
          </c:extLst>
        </c:ser>
        <c:ser>
          <c:idx val="3"/>
          <c:order val="3"/>
          <c:tx>
            <c:strRef>
              <c:f>Sheet1!$I$12</c:f>
              <c:strCache>
                <c:ptCount val="1"/>
                <c:pt idx="0">
                  <c:v>B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cat>
            <c:numRef>
              <c:f>Sheet1!$J$8:$L$8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Sheet1!$J$12:$L$12</c:f>
              <c:numCache>
                <c:formatCode>General</c:formatCode>
                <c:ptCount val="3"/>
                <c:pt idx="0">
                  <c:v>6</c:v>
                </c:pt>
                <c:pt idx="1">
                  <c:v>5</c:v>
                </c:pt>
                <c:pt idx="2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83C2-9D42-9615-A4EAE67D5894}"/>
            </c:ext>
          </c:extLst>
        </c:ser>
        <c:ser>
          <c:idx val="4"/>
          <c:order val="4"/>
          <c:tx>
            <c:strRef>
              <c:f>Sheet1!$I$13</c:f>
              <c:strCache>
                <c:ptCount val="1"/>
                <c:pt idx="0">
                  <c:v>C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cat>
            <c:numRef>
              <c:f>Sheet1!$J$8:$L$8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Sheet1!$J$13:$L$13</c:f>
              <c:numCache>
                <c:formatCode>General</c:formatCode>
                <c:ptCount val="3"/>
                <c:pt idx="0">
                  <c:v>10</c:v>
                </c:pt>
                <c:pt idx="1">
                  <c:v>5</c:v>
                </c:pt>
                <c:pt idx="2">
                  <c:v>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83C2-9D42-9615-A4EAE67D58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22728063"/>
        <c:axId val="1522651327"/>
      </c:lineChart>
      <c:valAx>
        <c:axId val="152265132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22728063"/>
        <c:crosses val="autoZero"/>
        <c:crossBetween val="between"/>
      </c:valAx>
      <c:catAx>
        <c:axId val="15227280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22651327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Sheet1!$I$9</c:f>
              <c:strCache>
                <c:ptCount val="1"/>
                <c:pt idx="0">
                  <c:v>Money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Sheet1!$J$8:$L$8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Sheet1!$J$9:$L$9</c:f>
              <c:numCache>
                <c:formatCode>General</c:formatCode>
                <c:ptCount val="3"/>
                <c:pt idx="0">
                  <c:v>10</c:v>
                </c:pt>
                <c:pt idx="1">
                  <c:v>10</c:v>
                </c:pt>
                <c:pt idx="2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C2-9D42-9615-A4EAE67D5894}"/>
            </c:ext>
          </c:extLst>
        </c:ser>
        <c:ser>
          <c:idx val="1"/>
          <c:order val="1"/>
          <c:tx>
            <c:strRef>
              <c:f>Sheet1!$I$10</c:f>
              <c:strCache>
                <c:ptCount val="1"/>
                <c:pt idx="0">
                  <c:v>Different $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Sheet1!$J$8:$L$8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Sheet1!$J$10:$L$10</c:f>
              <c:numCache>
                <c:formatCode>General</c:formatCode>
                <c:ptCount val="3"/>
                <c:pt idx="0">
                  <c:v>2</c:v>
                </c:pt>
                <c:pt idx="1">
                  <c:v>3</c:v>
                </c:pt>
                <c:pt idx="2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3C2-9D42-9615-A4EAE67D5894}"/>
            </c:ext>
          </c:extLst>
        </c:ser>
        <c:ser>
          <c:idx val="2"/>
          <c:order val="2"/>
          <c:tx>
            <c:strRef>
              <c:f>Sheet1!$I$11</c:f>
              <c:strCache>
                <c:ptCount val="1"/>
                <c:pt idx="0">
                  <c:v>A</c:v>
                </c:pt>
              </c:strCache>
            </c:strRef>
          </c:tx>
          <c:spPr>
            <a:solidFill>
              <a:srgbClr val="F7F5E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Sheet1!$J$8:$L$8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Sheet1!$J$11:$L$11</c:f>
              <c:numCache>
                <c:formatCode>General</c:formatCode>
                <c:ptCount val="3"/>
                <c:pt idx="0">
                  <c:v>5</c:v>
                </c:pt>
                <c:pt idx="1">
                  <c:v>5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3C2-9D42-9615-A4EAE67D5894}"/>
            </c:ext>
          </c:extLst>
        </c:ser>
        <c:ser>
          <c:idx val="3"/>
          <c:order val="3"/>
          <c:tx>
            <c:strRef>
              <c:f>Sheet1!$I$12</c:f>
              <c:strCache>
                <c:ptCount val="1"/>
                <c:pt idx="0">
                  <c:v>B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Sheet1!$J$8:$L$8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Sheet1!$J$12:$L$12</c:f>
              <c:numCache>
                <c:formatCode>General</c:formatCode>
                <c:ptCount val="3"/>
                <c:pt idx="0">
                  <c:v>6</c:v>
                </c:pt>
                <c:pt idx="1">
                  <c:v>5</c:v>
                </c:pt>
                <c:pt idx="2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3C2-9D42-9615-A4EAE67D5894}"/>
            </c:ext>
          </c:extLst>
        </c:ser>
        <c:ser>
          <c:idx val="4"/>
          <c:order val="4"/>
          <c:tx>
            <c:strRef>
              <c:f>Sheet1!$I$13</c:f>
              <c:strCache>
                <c:ptCount val="1"/>
                <c:pt idx="0">
                  <c:v>C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Sheet1!$J$8:$L$8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Sheet1!$J$13:$L$13</c:f>
              <c:numCache>
                <c:formatCode>General</c:formatCode>
                <c:ptCount val="3"/>
                <c:pt idx="0">
                  <c:v>10</c:v>
                </c:pt>
                <c:pt idx="1">
                  <c:v>5</c:v>
                </c:pt>
                <c:pt idx="2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3C2-9D42-9615-A4EAE67D589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522728063"/>
        <c:axId val="1522651327"/>
      </c:barChart>
      <c:valAx>
        <c:axId val="152265132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0"/>
                  <a:lumOff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22728063"/>
        <c:crosses val="autoZero"/>
        <c:crossBetween val="between"/>
      </c:valAx>
      <c:catAx>
        <c:axId val="15227280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22651327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Sheet1!$I$9</c:f>
              <c:strCache>
                <c:ptCount val="1"/>
                <c:pt idx="0">
                  <c:v>Money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A39-E747-A5FA-2261885B0BF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A39-E747-A5FA-2261885B0BF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A39-E747-A5FA-2261885B0BF4}"/>
              </c:ext>
            </c:extLst>
          </c:dPt>
          <c:cat>
            <c:numRef>
              <c:f>Sheet1!$J$8:$L$8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Sheet1!$J$9:$L$9</c:f>
              <c:numCache>
                <c:formatCode>General</c:formatCode>
                <c:ptCount val="3"/>
                <c:pt idx="0">
                  <c:v>10</c:v>
                </c:pt>
                <c:pt idx="1">
                  <c:v>10</c:v>
                </c:pt>
                <c:pt idx="2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C2-9D42-9615-A4EAE67D5894}"/>
            </c:ext>
          </c:extLst>
        </c:ser>
        <c:ser>
          <c:idx val="1"/>
          <c:order val="1"/>
          <c:tx>
            <c:strRef>
              <c:f>Sheet1!$I$10</c:f>
              <c:strCache>
                <c:ptCount val="1"/>
                <c:pt idx="0">
                  <c:v>Different $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A39-E747-A5FA-2261885B0BF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6A39-E747-A5FA-2261885B0BF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6A39-E747-A5FA-2261885B0BF4}"/>
              </c:ext>
            </c:extLst>
          </c:dPt>
          <c:cat>
            <c:numRef>
              <c:f>Sheet1!$J$8:$L$8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Sheet1!$J$10:$L$10</c:f>
              <c:numCache>
                <c:formatCode>General</c:formatCode>
                <c:ptCount val="3"/>
                <c:pt idx="0">
                  <c:v>2</c:v>
                </c:pt>
                <c:pt idx="1">
                  <c:v>3</c:v>
                </c:pt>
                <c:pt idx="2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3C2-9D42-9615-A4EAE67D5894}"/>
            </c:ext>
          </c:extLst>
        </c:ser>
        <c:ser>
          <c:idx val="2"/>
          <c:order val="2"/>
          <c:tx>
            <c:strRef>
              <c:f>Sheet1!$I$11</c:f>
              <c:strCache>
                <c:ptCount val="1"/>
                <c:pt idx="0">
                  <c:v>A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6A39-E747-A5FA-2261885B0BF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6A39-E747-A5FA-2261885B0BF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6A39-E747-A5FA-2261885B0BF4}"/>
              </c:ext>
            </c:extLst>
          </c:dPt>
          <c:cat>
            <c:numRef>
              <c:f>Sheet1!$J$8:$L$8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Sheet1!$J$11:$L$11</c:f>
              <c:numCache>
                <c:formatCode>General</c:formatCode>
                <c:ptCount val="3"/>
                <c:pt idx="0">
                  <c:v>5</c:v>
                </c:pt>
                <c:pt idx="1">
                  <c:v>5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3C2-9D42-9615-A4EAE67D5894}"/>
            </c:ext>
          </c:extLst>
        </c:ser>
        <c:ser>
          <c:idx val="3"/>
          <c:order val="3"/>
          <c:tx>
            <c:strRef>
              <c:f>Sheet1!$I$12</c:f>
              <c:strCache>
                <c:ptCount val="1"/>
                <c:pt idx="0">
                  <c:v>B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6A39-E747-A5FA-2261885B0BF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5-6A39-E747-A5FA-2261885B0BF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7-6A39-E747-A5FA-2261885B0BF4}"/>
              </c:ext>
            </c:extLst>
          </c:dPt>
          <c:cat>
            <c:numRef>
              <c:f>Sheet1!$J$8:$L$8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Sheet1!$J$12:$L$12</c:f>
              <c:numCache>
                <c:formatCode>General</c:formatCode>
                <c:ptCount val="3"/>
                <c:pt idx="0">
                  <c:v>6</c:v>
                </c:pt>
                <c:pt idx="1">
                  <c:v>5</c:v>
                </c:pt>
                <c:pt idx="2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3C2-9D42-9615-A4EAE67D5894}"/>
            </c:ext>
          </c:extLst>
        </c:ser>
        <c:ser>
          <c:idx val="4"/>
          <c:order val="4"/>
          <c:tx>
            <c:strRef>
              <c:f>Sheet1!$I$13</c:f>
              <c:strCache>
                <c:ptCount val="1"/>
                <c:pt idx="0">
                  <c:v>C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9-6A39-E747-A5FA-2261885B0BF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B-6A39-E747-A5FA-2261885B0BF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D-6A39-E747-A5FA-2261885B0BF4}"/>
              </c:ext>
            </c:extLst>
          </c:dPt>
          <c:cat>
            <c:numRef>
              <c:f>Sheet1!$J$8:$L$8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Sheet1!$J$13:$L$13</c:f>
              <c:numCache>
                <c:formatCode>General</c:formatCode>
                <c:ptCount val="3"/>
                <c:pt idx="0">
                  <c:v>10</c:v>
                </c:pt>
                <c:pt idx="1">
                  <c:v>5</c:v>
                </c:pt>
                <c:pt idx="2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3C2-9D42-9615-A4EAE67D58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Sheet1!$I$9</c:f>
              <c:strCache>
                <c:ptCount val="1"/>
                <c:pt idx="0">
                  <c:v>Money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Sheet1!$J$8:$L$8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Sheet1!$J$9:$L$9</c:f>
              <c:numCache>
                <c:formatCode>General</c:formatCode>
                <c:ptCount val="3"/>
                <c:pt idx="0">
                  <c:v>10</c:v>
                </c:pt>
                <c:pt idx="1">
                  <c:v>10</c:v>
                </c:pt>
                <c:pt idx="2">
                  <c:v>10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3C2-9D42-9615-A4EAE67D5894}"/>
            </c:ext>
          </c:extLst>
        </c:ser>
        <c:ser>
          <c:idx val="1"/>
          <c:order val="1"/>
          <c:tx>
            <c:strRef>
              <c:f>Sheet1!$I$10</c:f>
              <c:strCache>
                <c:ptCount val="1"/>
                <c:pt idx="0">
                  <c:v>Different $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Sheet1!$J$8:$L$8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Sheet1!$J$10:$L$10</c:f>
              <c:numCache>
                <c:formatCode>General</c:formatCode>
                <c:ptCount val="3"/>
                <c:pt idx="0">
                  <c:v>2</c:v>
                </c:pt>
                <c:pt idx="1">
                  <c:v>3</c:v>
                </c:pt>
                <c:pt idx="2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3C2-9D42-9615-A4EAE67D5894}"/>
            </c:ext>
          </c:extLst>
        </c:ser>
        <c:ser>
          <c:idx val="2"/>
          <c:order val="2"/>
          <c:tx>
            <c:strRef>
              <c:f>Sheet1!$I$11</c:f>
              <c:strCache>
                <c:ptCount val="1"/>
                <c:pt idx="0">
                  <c:v>A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Sheet1!$J$8:$L$8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Sheet1!$J$11:$L$11</c:f>
              <c:numCache>
                <c:formatCode>General</c:formatCode>
                <c:ptCount val="3"/>
                <c:pt idx="0">
                  <c:v>5</c:v>
                </c:pt>
                <c:pt idx="1">
                  <c:v>5</c:v>
                </c:pt>
                <c:pt idx="2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83C2-9D42-9615-A4EAE67D5894}"/>
            </c:ext>
          </c:extLst>
        </c:ser>
        <c:ser>
          <c:idx val="3"/>
          <c:order val="3"/>
          <c:tx>
            <c:strRef>
              <c:f>Sheet1!$I$12</c:f>
              <c:strCache>
                <c:ptCount val="1"/>
                <c:pt idx="0">
                  <c:v>B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numRef>
              <c:f>Sheet1!$J$8:$L$8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Sheet1!$J$12:$L$12</c:f>
              <c:numCache>
                <c:formatCode>General</c:formatCode>
                <c:ptCount val="3"/>
                <c:pt idx="0">
                  <c:v>6</c:v>
                </c:pt>
                <c:pt idx="1">
                  <c:v>5</c:v>
                </c:pt>
                <c:pt idx="2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83C2-9D42-9615-A4EAE67D5894}"/>
            </c:ext>
          </c:extLst>
        </c:ser>
        <c:ser>
          <c:idx val="4"/>
          <c:order val="4"/>
          <c:tx>
            <c:strRef>
              <c:f>Sheet1!$I$13</c:f>
              <c:strCache>
                <c:ptCount val="1"/>
                <c:pt idx="0">
                  <c:v>C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numRef>
              <c:f>Sheet1!$J$8:$L$8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Sheet1!$J$13:$L$13</c:f>
              <c:numCache>
                <c:formatCode>General</c:formatCode>
                <c:ptCount val="3"/>
                <c:pt idx="0">
                  <c:v>10</c:v>
                </c:pt>
                <c:pt idx="1">
                  <c:v>5</c:v>
                </c:pt>
                <c:pt idx="2">
                  <c:v>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83C2-9D42-9615-A4EAE67D58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522728063"/>
        <c:axId val="1522651327"/>
      </c:lineChart>
      <c:valAx>
        <c:axId val="152265132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22728063"/>
        <c:crosses val="autoZero"/>
        <c:crossBetween val="between"/>
      </c:valAx>
      <c:catAx>
        <c:axId val="15227280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22651327"/>
        <c:crosses val="autoZero"/>
        <c:auto val="1"/>
        <c:lblAlgn val="ctr"/>
        <c:lblOffset val="100"/>
        <c:noMultiLvlLbl val="0"/>
      </c:catAx>
      <c:spPr>
        <a:noFill/>
        <a:ln>
          <a:solidFill>
            <a:schemeClr val="tx1">
              <a:lumMod val="50000"/>
              <a:lumOff val="50000"/>
            </a:schemeClr>
          </a:solidFill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Top Brands - Market Share Prior Year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Keller Williams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 formatCode="0.00%">
                  <c:v>7.3800000000000004E-2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215-084D-882B-7F49DBE661D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REMAX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 formatCode="0.00%">
                  <c:v>6.6699999999999995E-2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215-084D-882B-7F49DBE661D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Coldwell Banker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 formatCode="0.00%">
                  <c:v>5.1499999999999997E-2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215-084D-882B-7F49DBE661D0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eXp Realty</c:v>
                </c:pt>
              </c:strCache>
            </c:strRef>
          </c:tx>
          <c:spPr>
            <a:solidFill>
              <a:srgbClr val="F7F5EE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Sheet1!$E$2:$E$5</c:f>
              <c:numCache>
                <c:formatCode>General</c:formatCode>
                <c:ptCount val="4"/>
                <c:pt idx="0" formatCode="0.00%">
                  <c:v>2.9499999999999998E-2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215-084D-882B-7F49DBE661D0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Century 21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Sheet1!$F$2:$F$5</c:f>
              <c:numCache>
                <c:formatCode>General</c:formatCode>
                <c:ptCount val="4"/>
                <c:pt idx="0" formatCode="0.00%">
                  <c:v>2.0899999999999998E-2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215-084D-882B-7F49DBE661D0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Berkshire Hathaway</c:v>
                </c:pt>
              </c:strCache>
            </c:strRef>
          </c:tx>
          <c:spPr>
            <a:solidFill>
              <a:srgbClr val="000000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Sheet1!$G$2:$G$5</c:f>
              <c:numCache>
                <c:formatCode>General</c:formatCode>
                <c:ptCount val="4"/>
                <c:pt idx="0" formatCode="0.00%">
                  <c:v>2.0400000000000001E-2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E215-084D-882B-7F49DBE661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603429599"/>
        <c:axId val="1603729199"/>
      </c:barChart>
      <c:catAx>
        <c:axId val="160342959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3729199"/>
        <c:crosses val="autoZero"/>
        <c:auto val="1"/>
        <c:lblAlgn val="ctr"/>
        <c:lblOffset val="100"/>
        <c:noMultiLvlLbl val="0"/>
      </c:catAx>
      <c:valAx>
        <c:axId val="16037291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342959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7807C1-1908-C04A-B43F-37565ED7E0EE}" type="datetimeFigureOut">
              <a:rPr lang="en-US" smtClean="0"/>
              <a:t>5/13/2025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AB8963-FC9C-8F46-B950-254E2B6FEE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2931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AB8963-FC9C-8F46-B950-254E2B6FEED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5528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AB8963-FC9C-8F46-B950-254E2B6FEED2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152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ED7A3-DEC1-B1A4-59C7-65D3930E6D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42E8FB9-CC45-4A48-E1F0-5560D648A7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C38D409-BCA2-B697-5C2F-3C397775DB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DD1536-1EC0-C2AE-C423-F10FC5FD60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AB8963-FC9C-8F46-B950-254E2B6FEED2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3964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A976E5-B55A-4899-0D8D-D3D4C79532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FCE112E-919D-FCE0-646E-A5DC7B6DD82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75BB678-3851-8E82-FF05-4DDB8BFEE9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F6129D-BF8A-C1FD-B8A4-BDA4DA2C0C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AB8963-FC9C-8F46-B950-254E2B6FEED2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8806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CE0A0-879F-4DCB-181A-224979BCE3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26D1654-2410-16D8-8581-CCA37FB248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40C94F0-D475-004D-AA2F-C5B40A26C1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B3BA11-D498-62EC-3B3B-9089636B675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AB8963-FC9C-8F46-B950-254E2B6FEED2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6774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AB8963-FC9C-8F46-B950-254E2B6FEED2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5528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Cover Pic Dark Blue">
    <p:bg>
      <p:bgPr>
        <a:solidFill>
          <a:srgbClr val="000E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3">
            <a:extLst>
              <a:ext uri="{FF2B5EF4-FFF2-40B4-BE49-F238E27FC236}">
                <a16:creationId xmlns:a16="http://schemas.microsoft.com/office/drawing/2014/main" id="{61A1C7EF-4DA1-AF38-5E18-B1AE6ED1C1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252" y="1594624"/>
            <a:ext cx="5804153" cy="3713355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6000" b="1" i="0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6" name="Picture Placeholder 5">
            <a:extLst>
              <a:ext uri="{FF2B5EF4-FFF2-40B4-BE49-F238E27FC236}">
                <a16:creationId xmlns:a16="http://schemas.microsoft.com/office/drawing/2014/main" id="{9A726FDF-C981-97DF-7EBA-D8C136E9FF6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53200" y="869950"/>
            <a:ext cx="3400425" cy="4906963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5F51E22F-E624-EAF9-3944-5B0333CE66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3310" y="1101693"/>
            <a:ext cx="853028" cy="95570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0ACD918-FBFA-2A60-65EA-F7DCC1C83C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045043" y="6526813"/>
            <a:ext cx="1616802" cy="14342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134211E-90FD-4999-53B0-DCEFB1D9B0E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248395" y="6366232"/>
            <a:ext cx="1023356" cy="280845"/>
          </a:xfrm>
          <a:prstGeom prst="rect">
            <a:avLst/>
          </a:prstGeom>
        </p:spPr>
      </p:pic>
      <p:sp>
        <p:nvSpPr>
          <p:cNvPr id="5" name="Text Placeholder 10">
            <a:extLst>
              <a:ext uri="{FF2B5EF4-FFF2-40B4-BE49-F238E27FC236}">
                <a16:creationId xmlns:a16="http://schemas.microsoft.com/office/drawing/2014/main" id="{4A7C18F1-DE27-007D-ACD4-55761D82679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C7C14C-1205-4017-178C-71ED27202B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79B501A-E53F-3740-3610-5FED3466E46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966" r="67662" b="66697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985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 Dark Blu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D14FACC-0613-5D2B-DCB1-0F2AD61BA171}"/>
              </a:ext>
            </a:extLst>
          </p:cNvPr>
          <p:cNvSpPr/>
          <p:nvPr userDrawn="1"/>
        </p:nvSpPr>
        <p:spPr>
          <a:xfrm>
            <a:off x="0" y="0"/>
            <a:ext cx="12192000" cy="1297452"/>
          </a:xfrm>
          <a:prstGeom prst="rect">
            <a:avLst/>
          </a:prstGeom>
          <a:solidFill>
            <a:srgbClr val="000E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sp>
        <p:nvSpPr>
          <p:cNvPr id="8" name="Title Placeholder 2">
            <a:extLst>
              <a:ext uri="{FF2B5EF4-FFF2-40B4-BE49-F238E27FC236}">
                <a16:creationId xmlns:a16="http://schemas.microsoft.com/office/drawing/2014/main" id="{D3289E22-69BE-A15F-BDD8-E9F80405C1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252" y="225083"/>
            <a:ext cx="10177094" cy="9003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000" b="1" i="0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8">
            <a:extLst>
              <a:ext uri="{FF2B5EF4-FFF2-40B4-BE49-F238E27FC236}">
                <a16:creationId xmlns:a16="http://schemas.microsoft.com/office/drawing/2014/main" id="{7E02E0A2-D448-9B4A-EA04-DFFF28B526C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41252" y="1519310"/>
            <a:ext cx="10906620" cy="4716389"/>
          </a:xfrm>
          <a:prstGeom prst="rect">
            <a:avLst/>
          </a:prstGeom>
        </p:spPr>
        <p:txBody>
          <a:bodyPr/>
          <a:lstStyle>
            <a:lvl1pPr>
              <a:defRPr sz="1800" b="0" i="0">
                <a:solidFill>
                  <a:schemeClr val="tx1"/>
                </a:solidFill>
                <a:latin typeface="Montserrat Light" pitchFamily="2" charset="77"/>
              </a:defRPr>
            </a:lvl1pPr>
            <a:lvl2pPr>
              <a:defRPr sz="1600" b="0" i="0">
                <a:solidFill>
                  <a:schemeClr val="tx1"/>
                </a:solidFill>
                <a:latin typeface="Montserrat Light" pitchFamily="2" charset="77"/>
              </a:defRPr>
            </a:lvl2pPr>
            <a:lvl3pPr>
              <a:defRPr sz="1400" b="0" i="0">
                <a:solidFill>
                  <a:schemeClr val="tx1"/>
                </a:solidFill>
                <a:latin typeface="Montserrat Light" pitchFamily="2" charset="77"/>
              </a:defRPr>
            </a:lvl3pPr>
            <a:lvl4pPr>
              <a:defRPr sz="1200" b="0" i="0">
                <a:solidFill>
                  <a:schemeClr val="tx1"/>
                </a:solidFill>
                <a:latin typeface="Montserrat Light" pitchFamily="2" charset="77"/>
              </a:defRPr>
            </a:lvl4pPr>
            <a:lvl5pPr>
              <a:defRPr sz="1100" b="0" i="0">
                <a:solidFill>
                  <a:schemeClr val="tx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70713DD-7463-EE51-0595-D6931041B2E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966" r="67662" b="66697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3014172-2548-4EAB-17EB-040B2353910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045033" y="6526813"/>
            <a:ext cx="1616824" cy="1434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C0A90D2-54D9-BEAD-B898-9280D6304A2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248395" y="6366232"/>
            <a:ext cx="1023356" cy="280846"/>
          </a:xfrm>
          <a:prstGeom prst="rect">
            <a:avLst/>
          </a:prstGeom>
        </p:spPr>
      </p:pic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5C46637D-2A3D-D0EB-E398-9C21409477B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EC2DF3A0-9B2B-638B-FE35-E32881E911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325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 Dark Blu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D14FACC-0613-5D2B-DCB1-0F2AD61BA171}"/>
              </a:ext>
            </a:extLst>
          </p:cNvPr>
          <p:cNvSpPr/>
          <p:nvPr userDrawn="1"/>
        </p:nvSpPr>
        <p:spPr>
          <a:xfrm>
            <a:off x="0" y="0"/>
            <a:ext cx="12192000" cy="1297452"/>
          </a:xfrm>
          <a:prstGeom prst="rect">
            <a:avLst/>
          </a:prstGeom>
          <a:solidFill>
            <a:srgbClr val="000E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sp>
        <p:nvSpPr>
          <p:cNvPr id="8" name="Title Placeholder 2">
            <a:extLst>
              <a:ext uri="{FF2B5EF4-FFF2-40B4-BE49-F238E27FC236}">
                <a16:creationId xmlns:a16="http://schemas.microsoft.com/office/drawing/2014/main" id="{D3289E22-69BE-A15F-BDD8-E9F80405C1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252" y="225083"/>
            <a:ext cx="10177094" cy="9003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000" b="1" i="0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" name="Content Placeholder 8">
            <a:extLst>
              <a:ext uri="{FF2B5EF4-FFF2-40B4-BE49-F238E27FC236}">
                <a16:creationId xmlns:a16="http://schemas.microsoft.com/office/drawing/2014/main" id="{F66D783D-815F-46BA-DC3D-6016E4BD730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41252" y="1519311"/>
            <a:ext cx="5364162" cy="4647313"/>
          </a:xfrm>
          <a:prstGeom prst="rect">
            <a:avLst/>
          </a:prstGeom>
        </p:spPr>
        <p:txBody>
          <a:bodyPr/>
          <a:lstStyle>
            <a:lvl1pPr>
              <a:defRPr sz="1800" b="0" i="0">
                <a:solidFill>
                  <a:schemeClr val="tx1"/>
                </a:solidFill>
                <a:latin typeface="Montserrat Light" pitchFamily="2" charset="77"/>
              </a:defRPr>
            </a:lvl1pPr>
            <a:lvl2pPr>
              <a:defRPr sz="1600" b="0" i="0">
                <a:solidFill>
                  <a:schemeClr val="tx1"/>
                </a:solidFill>
                <a:latin typeface="Montserrat Light" pitchFamily="2" charset="77"/>
              </a:defRPr>
            </a:lvl2pPr>
            <a:lvl3pPr>
              <a:defRPr sz="1400" b="0" i="0">
                <a:solidFill>
                  <a:schemeClr val="tx1"/>
                </a:solidFill>
                <a:latin typeface="Montserrat Light" pitchFamily="2" charset="77"/>
              </a:defRPr>
            </a:lvl3pPr>
            <a:lvl4pPr>
              <a:defRPr sz="1200" b="0" i="0">
                <a:solidFill>
                  <a:schemeClr val="tx1"/>
                </a:solidFill>
                <a:latin typeface="Montserrat Light" pitchFamily="2" charset="77"/>
              </a:defRPr>
            </a:lvl4pPr>
            <a:lvl5pPr>
              <a:defRPr sz="1100" b="0" i="0">
                <a:solidFill>
                  <a:schemeClr val="tx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8">
            <a:extLst>
              <a:ext uri="{FF2B5EF4-FFF2-40B4-BE49-F238E27FC236}">
                <a16:creationId xmlns:a16="http://schemas.microsoft.com/office/drawing/2014/main" id="{9F6EE999-4A55-8898-01C9-A8C5D2E1DB3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86586" y="1519311"/>
            <a:ext cx="5364162" cy="4647313"/>
          </a:xfrm>
          <a:prstGeom prst="rect">
            <a:avLst/>
          </a:prstGeom>
        </p:spPr>
        <p:txBody>
          <a:bodyPr/>
          <a:lstStyle>
            <a:lvl1pPr>
              <a:defRPr sz="1800" b="0" i="0">
                <a:solidFill>
                  <a:schemeClr val="tx1"/>
                </a:solidFill>
                <a:latin typeface="Montserrat Light" pitchFamily="2" charset="77"/>
              </a:defRPr>
            </a:lvl1pPr>
            <a:lvl2pPr>
              <a:defRPr sz="1600" b="0" i="0">
                <a:solidFill>
                  <a:schemeClr val="tx1"/>
                </a:solidFill>
                <a:latin typeface="Montserrat Light" pitchFamily="2" charset="77"/>
              </a:defRPr>
            </a:lvl2pPr>
            <a:lvl3pPr>
              <a:defRPr sz="1400" b="0" i="0">
                <a:solidFill>
                  <a:schemeClr val="tx1"/>
                </a:solidFill>
                <a:latin typeface="Montserrat Light" pitchFamily="2" charset="77"/>
              </a:defRPr>
            </a:lvl3pPr>
            <a:lvl4pPr>
              <a:defRPr sz="1200" b="0" i="0">
                <a:solidFill>
                  <a:schemeClr val="tx1"/>
                </a:solidFill>
                <a:latin typeface="Montserrat Light" pitchFamily="2" charset="77"/>
              </a:defRPr>
            </a:lvl4pPr>
            <a:lvl5pPr>
              <a:defRPr sz="1100" b="0" i="0">
                <a:solidFill>
                  <a:schemeClr val="tx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1EC653C-A192-1315-C181-AE41EC7B65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966" r="67662" b="66697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A2DD308-D440-0C16-952D-CD7B6446EB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045033" y="6526813"/>
            <a:ext cx="1616824" cy="14342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71E8959-1A57-A752-9DD2-9AE852BB2FB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248395" y="6366232"/>
            <a:ext cx="1023356" cy="280846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CC4E0F7-AD5E-C593-15DC-48C7CFEDC66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F218A706-E8DB-F913-E281-49562FA84F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1555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3 Dark Blu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D14FACC-0613-5D2B-DCB1-0F2AD61BA171}"/>
              </a:ext>
            </a:extLst>
          </p:cNvPr>
          <p:cNvSpPr/>
          <p:nvPr userDrawn="1"/>
        </p:nvSpPr>
        <p:spPr>
          <a:xfrm>
            <a:off x="0" y="0"/>
            <a:ext cx="12192000" cy="1297452"/>
          </a:xfrm>
          <a:prstGeom prst="rect">
            <a:avLst/>
          </a:prstGeom>
          <a:solidFill>
            <a:srgbClr val="000E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sp>
        <p:nvSpPr>
          <p:cNvPr id="8" name="Title Placeholder 2">
            <a:extLst>
              <a:ext uri="{FF2B5EF4-FFF2-40B4-BE49-F238E27FC236}">
                <a16:creationId xmlns:a16="http://schemas.microsoft.com/office/drawing/2014/main" id="{D3289E22-69BE-A15F-BDD8-E9F80405C1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252" y="225083"/>
            <a:ext cx="10177094" cy="9003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000" b="1" i="0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14">
            <a:extLst>
              <a:ext uri="{FF2B5EF4-FFF2-40B4-BE49-F238E27FC236}">
                <a16:creationId xmlns:a16="http://schemas.microsoft.com/office/drawing/2014/main" id="{884D47C9-27BA-18C1-7525-A15EE4E6FCB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468" y="1487565"/>
            <a:ext cx="4320496" cy="79843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FontTx/>
              <a:buNone/>
              <a:defRPr sz="2000" b="0">
                <a:solidFill>
                  <a:schemeClr val="tx1"/>
                </a:solidFill>
                <a:latin typeface="Montserrat" pitchFamily="2" charset="77"/>
              </a:defRPr>
            </a:lvl1pPr>
            <a:lvl2pPr marL="176212" indent="0">
              <a:buNone/>
              <a:defRPr/>
            </a:lvl2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D1A12BE7-A4F6-1E4B-7AF6-32575ED9E7A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4468" y="2370265"/>
            <a:ext cx="4320496" cy="37963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8">
            <a:extLst>
              <a:ext uri="{FF2B5EF4-FFF2-40B4-BE49-F238E27FC236}">
                <a16:creationId xmlns:a16="http://schemas.microsoft.com/office/drawing/2014/main" id="{53187B8C-C7DD-3B3C-5ADD-0FDDDDEA3780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229497" y="1487565"/>
            <a:ext cx="6367771" cy="4760835"/>
          </a:xfrm>
          <a:prstGeom prst="rect">
            <a:avLst/>
          </a:prstGeom>
        </p:spPr>
        <p:txBody>
          <a:bodyPr/>
          <a:lstStyle>
            <a:lvl1pPr>
              <a:buClrTx/>
              <a:defRPr sz="1800" b="0" i="0">
                <a:solidFill>
                  <a:schemeClr val="tx1"/>
                </a:solidFill>
                <a:latin typeface="Montserrat Light" pitchFamily="2" charset="77"/>
              </a:defRPr>
            </a:lvl1pPr>
            <a:lvl2pPr>
              <a:buClrTx/>
              <a:defRPr sz="1600" b="0" i="0">
                <a:solidFill>
                  <a:schemeClr val="tx1"/>
                </a:solidFill>
                <a:latin typeface="Montserrat Light" pitchFamily="2" charset="77"/>
              </a:defRPr>
            </a:lvl2pPr>
            <a:lvl3pPr>
              <a:buClrTx/>
              <a:defRPr sz="1400" b="0" i="0">
                <a:solidFill>
                  <a:schemeClr val="tx1"/>
                </a:solidFill>
                <a:latin typeface="Montserrat Light" pitchFamily="2" charset="77"/>
              </a:defRPr>
            </a:lvl3pPr>
            <a:lvl4pPr>
              <a:buClrTx/>
              <a:defRPr sz="1200" b="0" i="0">
                <a:solidFill>
                  <a:schemeClr val="tx1"/>
                </a:solidFill>
                <a:latin typeface="Montserrat Light" pitchFamily="2" charset="77"/>
              </a:defRPr>
            </a:lvl4pPr>
            <a:lvl5pPr>
              <a:lnSpc>
                <a:spcPct val="100000"/>
              </a:lnSpc>
              <a:buClrTx/>
              <a:defRPr sz="1100" b="0" i="0">
                <a:solidFill>
                  <a:schemeClr val="tx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7038AD0-950F-2E38-A160-78232EC86D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966" r="67662" b="66697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CF57345-25D5-70C7-7BD8-4A44BB5B6E9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8395" y="6366232"/>
            <a:ext cx="1023356" cy="280846"/>
          </a:xfrm>
          <a:prstGeom prst="rect">
            <a:avLst/>
          </a:prstGeom>
        </p:spPr>
      </p:pic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CBF72793-B517-A362-0E06-447EB8CDF46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99759003-0B48-0FA7-7C0D-D01567F3D5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2B52166-AD2D-46DE-F6F2-A188A29CE91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045033" y="6526813"/>
            <a:ext cx="1616824" cy="143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3107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4 Dark Blu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D14FACC-0613-5D2B-DCB1-0F2AD61BA171}"/>
              </a:ext>
            </a:extLst>
          </p:cNvPr>
          <p:cNvSpPr/>
          <p:nvPr userDrawn="1"/>
        </p:nvSpPr>
        <p:spPr>
          <a:xfrm>
            <a:off x="0" y="0"/>
            <a:ext cx="12192000" cy="1297452"/>
          </a:xfrm>
          <a:prstGeom prst="rect">
            <a:avLst/>
          </a:prstGeom>
          <a:solidFill>
            <a:srgbClr val="000E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sp>
        <p:nvSpPr>
          <p:cNvPr id="2" name="Text Placeholder 14">
            <a:extLst>
              <a:ext uri="{FF2B5EF4-FFF2-40B4-BE49-F238E27FC236}">
                <a16:creationId xmlns:a16="http://schemas.microsoft.com/office/drawing/2014/main" id="{E0A37FD9-75F2-9B4F-F65B-261C221B496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468" y="1487565"/>
            <a:ext cx="4320496" cy="79843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FontTx/>
              <a:buNone/>
              <a:defRPr sz="2000" b="0">
                <a:solidFill>
                  <a:schemeClr val="tx1"/>
                </a:solidFill>
                <a:latin typeface="Montserrat" pitchFamily="2" charset="77"/>
              </a:defRPr>
            </a:lvl1pPr>
            <a:lvl2pPr marL="176212" indent="0">
              <a:buNone/>
              <a:defRPr/>
            </a:lvl2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B74635F-1782-F191-5390-9CA924F24EB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4468" y="2370265"/>
            <a:ext cx="4320496" cy="37963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EA8D3784-7FAD-7E5F-0F84-EB36EEB9F4A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229497" y="1487565"/>
            <a:ext cx="6367771" cy="4760835"/>
          </a:xfrm>
          <a:prstGeom prst="rect">
            <a:avLst/>
          </a:prstGeom>
        </p:spPr>
        <p:txBody>
          <a:bodyPr/>
          <a:lstStyle>
            <a:lvl1pPr>
              <a:buClrTx/>
              <a:defRPr sz="1800" b="0" i="0">
                <a:solidFill>
                  <a:schemeClr val="tx1"/>
                </a:solidFill>
                <a:latin typeface="Montserrat Light" pitchFamily="2" charset="77"/>
              </a:defRPr>
            </a:lvl1pPr>
            <a:lvl2pPr>
              <a:buClrTx/>
              <a:defRPr sz="1600" b="0" i="0">
                <a:solidFill>
                  <a:schemeClr val="tx1"/>
                </a:solidFill>
                <a:latin typeface="Montserrat Light" pitchFamily="2" charset="77"/>
              </a:defRPr>
            </a:lvl2pPr>
            <a:lvl3pPr>
              <a:buClrTx/>
              <a:defRPr sz="1400" b="0" i="0">
                <a:solidFill>
                  <a:schemeClr val="tx1"/>
                </a:solidFill>
                <a:latin typeface="Montserrat Light" pitchFamily="2" charset="77"/>
              </a:defRPr>
            </a:lvl3pPr>
            <a:lvl4pPr>
              <a:buClrTx/>
              <a:defRPr sz="1200" b="0" i="0">
                <a:solidFill>
                  <a:schemeClr val="tx1"/>
                </a:solidFill>
                <a:latin typeface="Montserrat Light" pitchFamily="2" charset="77"/>
              </a:defRPr>
            </a:lvl4pPr>
            <a:lvl5pPr>
              <a:lnSpc>
                <a:spcPct val="100000"/>
              </a:lnSpc>
              <a:buClrTx/>
              <a:defRPr sz="1100" b="0" i="0">
                <a:solidFill>
                  <a:schemeClr val="tx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B1F4CF7-9CB6-9B56-673A-665F68F905E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966" r="67662" b="66697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F31387F-8C9A-A8ED-6931-F2E885DCC5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8395" y="6366232"/>
            <a:ext cx="1023356" cy="280846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1453A48-34DD-C110-6787-FA2719FE78D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A716D195-189C-8DFD-7480-BE3C5DB2BC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B42E1D8-90EE-759F-A944-0F15F686522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045033" y="6526813"/>
            <a:ext cx="1616824" cy="143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0795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5 Dark Blu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D14FACC-0613-5D2B-DCB1-0F2AD61BA171}"/>
              </a:ext>
            </a:extLst>
          </p:cNvPr>
          <p:cNvSpPr/>
          <p:nvPr userDrawn="1"/>
        </p:nvSpPr>
        <p:spPr>
          <a:xfrm>
            <a:off x="0" y="0"/>
            <a:ext cx="12192000" cy="1297452"/>
          </a:xfrm>
          <a:prstGeom prst="rect">
            <a:avLst/>
          </a:prstGeom>
          <a:solidFill>
            <a:srgbClr val="000E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B2DA23D-7676-C265-A6F6-F35515A4AC8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966" r="67662" b="66697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DC3D384D-A394-FABA-E531-1C719B2AD4A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212132" y="1483952"/>
            <a:ext cx="6385135" cy="468267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75568220-EE33-1BC7-B9D3-2DB50E652F0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468" y="1487565"/>
            <a:ext cx="4320496" cy="79843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FontTx/>
              <a:buNone/>
              <a:defRPr sz="2000" b="0">
                <a:solidFill>
                  <a:schemeClr val="tx1"/>
                </a:solidFill>
                <a:latin typeface="Montserrat" pitchFamily="2" charset="77"/>
              </a:defRPr>
            </a:lvl1pPr>
            <a:lvl2pPr marL="176212" indent="0">
              <a:buNone/>
              <a:defRPr/>
            </a:lvl2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53CB8EB7-7DA4-6DFA-8F42-686538FB3F2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4468" y="2370265"/>
            <a:ext cx="4320496" cy="37963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3CDEE72-4729-FACB-74EC-FE52F4DFC64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8395" y="6366232"/>
            <a:ext cx="1023356" cy="280846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92FB26B-3B2D-CF65-6AC4-021308CA37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E4380A7B-652A-AFB1-4641-89B6261A67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8E1EEE6-7903-333E-FFD3-276E72B2FF1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045033" y="6526813"/>
            <a:ext cx="1616824" cy="143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4021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6 Dark Blu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D14FACC-0613-5D2B-DCB1-0F2AD61BA171}"/>
              </a:ext>
            </a:extLst>
          </p:cNvPr>
          <p:cNvSpPr/>
          <p:nvPr userDrawn="1"/>
        </p:nvSpPr>
        <p:spPr>
          <a:xfrm>
            <a:off x="0" y="0"/>
            <a:ext cx="12192000" cy="1297452"/>
          </a:xfrm>
          <a:prstGeom prst="rect">
            <a:avLst/>
          </a:prstGeom>
          <a:solidFill>
            <a:srgbClr val="000E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B2DA23D-7676-C265-A6F6-F35515A4AC8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966" r="67662" b="66697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808272F3-124D-47B5-A2B3-F2027C3BED4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" y="1447800"/>
            <a:ext cx="3221108" cy="46482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endParaRPr lang="en-US"/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B8F7CEF1-6685-7774-216D-2BC2566F1BE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85446" y="1447800"/>
            <a:ext cx="3221108" cy="46482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endParaRPr lang="en-US"/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2E5A3233-6A87-E87D-5E7C-55C1C60EC51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458200" y="1447800"/>
            <a:ext cx="3221108" cy="46482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296A8DC-E39B-B555-3BC6-ED8DBCBAC48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8395" y="6366232"/>
            <a:ext cx="1023356" cy="280846"/>
          </a:xfrm>
          <a:prstGeom prst="rect">
            <a:avLst/>
          </a:prstGeom>
        </p:spPr>
      </p:pic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EC4BCE6F-7BAB-3021-E889-8F48550B3F8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FBE19AD8-7ECE-23CE-31D8-3CAEC3CD84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F6DA3F1-4F58-9BCE-C103-A176BFBB5FE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045033" y="6526813"/>
            <a:ext cx="1616824" cy="143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0106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Dark Blue">
    <p:bg>
      <p:bgPr>
        <a:solidFill>
          <a:srgbClr val="000E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4">
            <a:extLst>
              <a:ext uri="{FF2B5EF4-FFF2-40B4-BE49-F238E27FC236}">
                <a16:creationId xmlns:a16="http://schemas.microsoft.com/office/drawing/2014/main" id="{A39194B8-3883-929C-CE00-801A5AF2C29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1252" y="3325122"/>
            <a:ext cx="10941148" cy="900332"/>
          </a:xfrm>
          <a:prstGeom prst="rect">
            <a:avLst/>
          </a:prstGeom>
        </p:spPr>
        <p:txBody>
          <a:bodyPr anchor="ctr"/>
          <a:lstStyle>
            <a:lvl1pPr algn="ctr">
              <a:defRPr sz="3000" b="1" i="0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r>
              <a:rPr lang="en-US"/>
              <a:t>Thank You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5CB463-847A-86A0-C9BD-46A131FAE27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669486" y="1781821"/>
            <a:ext cx="853028" cy="95570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F43CC46-0BC1-B31C-E1F6-A927E64A53B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8395" y="6366232"/>
            <a:ext cx="1023356" cy="28084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AD55BD9-D8DE-F117-7024-06EBCB34D53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966" r="67662" b="66697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B03BD5A-365D-AE1D-CAD5-633CDA5EEB2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10045043" y="6526813"/>
            <a:ext cx="1616802" cy="143426"/>
          </a:xfrm>
          <a:prstGeom prst="rect">
            <a:avLst/>
          </a:prstGeom>
        </p:spPr>
      </p:pic>
      <p:sp>
        <p:nvSpPr>
          <p:cNvPr id="5" name="Text Placeholder 10">
            <a:extLst>
              <a:ext uri="{FF2B5EF4-FFF2-40B4-BE49-F238E27FC236}">
                <a16:creationId xmlns:a16="http://schemas.microsoft.com/office/drawing/2014/main" id="{8C5AF5C6-E19C-2CB1-32FE-6AB1F64BCE3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49032" y="6180144"/>
            <a:ext cx="7293935" cy="60165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US: This is not an offer of a franchise. Any franchise offer is made only after a Franchise Disclosure Document has been provided. New York residents: An offering is made by prospectus only. Minnesota Reg. No. F-9950. RE/MAX, LLC and RE/MAX Integrated Regions, LLC, 5075 S. Syracuse Street, Denver, CO 80237, 1.303.770.5531.</a:t>
            </a:r>
            <a:br>
              <a:rPr lang="en-US"/>
            </a:br>
            <a:r>
              <a:rPr lang="en-US"/>
              <a:t>CAN: The information in this advertisement is not an offer to sell, or a solicitation of an offer to buy, a franchise; it is for informational purposes only. RE/MAX of Western Canada (1998), LLC and RE/MAX Ontario-Atlantic Canada, Inc. ©2025 RE/MAX, LLC. Each Office Independently Owned and Operated. 25_250</a:t>
            </a:r>
          </a:p>
        </p:txBody>
      </p:sp>
    </p:spTree>
    <p:extLst>
      <p:ext uri="{BB962C8B-B14F-4D97-AF65-F5344CB8AC3E}">
        <p14:creationId xmlns:p14="http://schemas.microsoft.com/office/powerpoint/2010/main" val="9984202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Cover Pic Black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">
            <a:extLst>
              <a:ext uri="{FF2B5EF4-FFF2-40B4-BE49-F238E27FC236}">
                <a16:creationId xmlns:a16="http://schemas.microsoft.com/office/drawing/2014/main" id="{7C06A455-553C-494C-4812-01C77C634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252" y="1594624"/>
            <a:ext cx="5804153" cy="3713355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6000" b="1" i="0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C016AF84-8E63-69A9-290A-17B05FE9B43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53200" y="869950"/>
            <a:ext cx="3400425" cy="4906963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6797950-EA69-AA29-31AB-31E557CA30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3310" y="1101693"/>
            <a:ext cx="853028" cy="95570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1139EE7-CDAD-EDFE-7573-A3EC19E0DA3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8395" y="6366232"/>
            <a:ext cx="1023356" cy="280845"/>
          </a:xfrm>
          <a:prstGeom prst="rect">
            <a:avLst/>
          </a:prstGeom>
        </p:spPr>
      </p:pic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0AEAA61F-D694-9357-433A-D3965D6ABA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0D1280E-32BC-42C0-0297-EEF8507E4E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73431F3-17C3-A0EB-8772-AA0FDBDACA0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60729" t="6595" r="7619" b="59804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827BC87-E076-BD09-C4EE-99F0931FBEE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10045043" y="6526813"/>
            <a:ext cx="1616802" cy="14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7849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aker Black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41D3C1E-0D30-B6CA-1686-BCB6A6EDAA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3310" y="1101693"/>
            <a:ext cx="853028" cy="955707"/>
          </a:xfrm>
          <a:prstGeom prst="rect">
            <a:avLst/>
          </a:prstGeom>
        </p:spPr>
      </p:pic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EAE5B571-4109-C300-8F77-6C9B835E997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057400" y="1384300"/>
            <a:ext cx="2578100" cy="37211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baseline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endParaRPr lang="en-US"/>
          </a:p>
        </p:txBody>
      </p:sp>
      <p:sp>
        <p:nvSpPr>
          <p:cNvPr id="3" name="Title 4">
            <a:extLst>
              <a:ext uri="{FF2B5EF4-FFF2-40B4-BE49-F238E27FC236}">
                <a16:creationId xmlns:a16="http://schemas.microsoft.com/office/drawing/2014/main" id="{19C0BFA6-E985-CBB6-D43F-A78FAD24B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0" y="2667000"/>
            <a:ext cx="5775960" cy="45720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700" b="1" i="0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708FCC07-C342-1969-500B-3B9A9E3A122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53000" y="3187700"/>
            <a:ext cx="5775325" cy="36512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i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0904F7F-D5A2-0BBE-2816-9D8363626F0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8395" y="6366232"/>
            <a:ext cx="1023356" cy="280845"/>
          </a:xfrm>
          <a:prstGeom prst="rect">
            <a:avLst/>
          </a:prstGeom>
        </p:spPr>
      </p:pic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4D8AFAE3-9870-E7E6-7DF2-5F38738161D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15A084B0-59C8-19DB-E5C0-8C90202C69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ED694FA-2645-36F1-7E07-C3D1B28A0DD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60729" t="6595" r="7619" b="59804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0E45A73-C125-CECA-AA46-FC3A128C83E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10045043" y="6526813"/>
            <a:ext cx="1616802" cy="14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9979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Black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A581C598-A6C1-AD6E-530B-4120DF5980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3310" y="1101693"/>
            <a:ext cx="853028" cy="95570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4887E66-1B85-E2D7-7EC2-0E3A627F75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855118"/>
            <a:ext cx="8499088" cy="1325563"/>
          </a:xfrm>
          <a:prstGeom prst="rect">
            <a:avLst/>
          </a:prstGeom>
        </p:spPr>
        <p:txBody>
          <a:bodyPr anchor="ctr"/>
          <a:lstStyle>
            <a:lvl1pPr>
              <a:defRPr sz="4000" b="1" i="0" baseline="0">
                <a:solidFill>
                  <a:srgbClr val="F7F5EE"/>
                </a:solidFill>
                <a:latin typeface="Montserrat" panose="02000505000000020004" pitchFamily="2" charset="77"/>
              </a:defRPr>
            </a:lvl1pPr>
          </a:lstStyle>
          <a:p>
            <a:r>
              <a:rPr lang="en-US"/>
              <a:t>Section Divider </a:t>
            </a:r>
            <a:br>
              <a:rPr lang="en-US"/>
            </a:br>
            <a:r>
              <a:rPr lang="en-US"/>
              <a:t>Headline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0BF95B-A13D-6D5E-7FE0-955FAD2E303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8395" y="6366232"/>
            <a:ext cx="1023356" cy="280845"/>
          </a:xfrm>
          <a:prstGeom prst="rect">
            <a:avLst/>
          </a:prstGeom>
        </p:spPr>
      </p:pic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243F220B-215E-8324-500A-AF381CF8BAD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A7503A5D-9907-177D-A30B-6E92802140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982E396-B54F-A3D3-8765-5186216B684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60729" t="6595" r="7619" b="59804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2BB9D30-5DAB-873F-993C-137F920E09A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10045043" y="6526813"/>
            <a:ext cx="1616802" cy="14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033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aker Dark Blue">
    <p:bg>
      <p:bgPr>
        <a:solidFill>
          <a:srgbClr val="000E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41D3C1E-0D30-B6CA-1686-BCB6A6EDAA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3310" y="1101693"/>
            <a:ext cx="853028" cy="955707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A75073B5-79F0-8BB9-3C92-1CFF56D0B2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0" y="2667000"/>
            <a:ext cx="5775960" cy="45720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700" b="1" i="0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EAE5B571-4109-C300-8F77-6C9B835E997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057400" y="1384300"/>
            <a:ext cx="2578100" cy="37211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baseline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endParaRPr lang="en-US"/>
          </a:p>
        </p:txBody>
      </p:sp>
      <p:sp>
        <p:nvSpPr>
          <p:cNvPr id="3" name="Text Placeholder 10">
            <a:extLst>
              <a:ext uri="{FF2B5EF4-FFF2-40B4-BE49-F238E27FC236}">
                <a16:creationId xmlns:a16="http://schemas.microsoft.com/office/drawing/2014/main" id="{1D1E19AB-8951-520F-F2E6-BBF4E8B4C71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53000" y="3187700"/>
            <a:ext cx="5775325" cy="36512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i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233D7A-EE8D-3EBC-E5BF-D2187439481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8395" y="6366232"/>
            <a:ext cx="1023356" cy="280845"/>
          </a:xfrm>
          <a:prstGeom prst="rect">
            <a:avLst/>
          </a:prstGeom>
        </p:spPr>
      </p:pic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148D304C-22F0-FC68-BD5C-BCF4F521AD7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0C93AB47-790A-3E4A-29F1-313D4DE438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0EC9AB4-17F4-821F-EBFE-8C2046BE2B6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966" r="67662" b="66697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F4A28D6-F81A-8A69-014B-85AAA4EDC52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10045043" y="6526813"/>
            <a:ext cx="1616802" cy="14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4738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 Black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2">
            <a:extLst>
              <a:ext uri="{FF2B5EF4-FFF2-40B4-BE49-F238E27FC236}">
                <a16:creationId xmlns:a16="http://schemas.microsoft.com/office/drawing/2014/main" id="{D3289E22-69BE-A15F-BDD8-E9F80405C1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252" y="225083"/>
            <a:ext cx="10177094" cy="9003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000" b="1" i="0">
                <a:solidFill>
                  <a:schemeClr val="bg1"/>
                </a:solidFill>
                <a:latin typeface="Montserrat" panose="02000505000000020004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8">
            <a:extLst>
              <a:ext uri="{FF2B5EF4-FFF2-40B4-BE49-F238E27FC236}">
                <a16:creationId xmlns:a16="http://schemas.microsoft.com/office/drawing/2014/main" id="{7E02E0A2-D448-9B4A-EA04-DFFF28B526C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41252" y="1519310"/>
            <a:ext cx="10906620" cy="4716389"/>
          </a:xfrm>
          <a:prstGeom prst="rect">
            <a:avLst/>
          </a:prstGeom>
        </p:spPr>
        <p:txBody>
          <a:bodyPr/>
          <a:lstStyle>
            <a:lvl1pPr>
              <a:defRPr sz="1800" b="0" i="0">
                <a:solidFill>
                  <a:schemeClr val="bg1"/>
                </a:solidFill>
                <a:latin typeface="Montserrat Light" pitchFamily="2" charset="77"/>
              </a:defRPr>
            </a:lvl1pPr>
            <a:lvl2pPr>
              <a:defRPr sz="1600" b="0" i="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defRPr sz="1400" b="0" i="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defRPr sz="1200" b="0" i="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defRPr sz="1100" b="0" i="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CDFBD3-BCE8-C0DF-D959-BAAC77C10F4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48395" y="6366232"/>
            <a:ext cx="1023356" cy="280845"/>
          </a:xfrm>
          <a:prstGeom prst="rect">
            <a:avLst/>
          </a:prstGeom>
        </p:spPr>
      </p:pic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EFB9F34F-A940-1360-E5BA-30279167DEE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6F5AE40-6A6E-0067-59D7-08154FD5D0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81C19EA-7E1B-632F-3DE6-FDFA2DD9D5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60729" t="6595" r="7619" b="59804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A4DD852-39D4-0336-5BE1-54C924D1556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045043" y="6526813"/>
            <a:ext cx="1616802" cy="14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563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 Black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2">
            <a:extLst>
              <a:ext uri="{FF2B5EF4-FFF2-40B4-BE49-F238E27FC236}">
                <a16:creationId xmlns:a16="http://schemas.microsoft.com/office/drawing/2014/main" id="{D3289E22-69BE-A15F-BDD8-E9F80405C1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252" y="225083"/>
            <a:ext cx="10177094" cy="9003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000" b="1" i="0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" name="Content Placeholder 8">
            <a:extLst>
              <a:ext uri="{FF2B5EF4-FFF2-40B4-BE49-F238E27FC236}">
                <a16:creationId xmlns:a16="http://schemas.microsoft.com/office/drawing/2014/main" id="{F66D783D-815F-46BA-DC3D-6016E4BD730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41252" y="1519311"/>
            <a:ext cx="5364162" cy="4647313"/>
          </a:xfrm>
          <a:prstGeom prst="rect">
            <a:avLst/>
          </a:prstGeom>
        </p:spPr>
        <p:txBody>
          <a:bodyPr/>
          <a:lstStyle>
            <a:lvl1pPr>
              <a:defRPr sz="1800" b="0" i="0">
                <a:solidFill>
                  <a:schemeClr val="bg1"/>
                </a:solidFill>
                <a:latin typeface="Montserrat Light" pitchFamily="2" charset="77"/>
              </a:defRPr>
            </a:lvl1pPr>
            <a:lvl2pPr>
              <a:defRPr sz="1600" b="0" i="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defRPr sz="1400" b="0" i="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defRPr sz="1200" b="0" i="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defRPr sz="1100" b="0" i="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8">
            <a:extLst>
              <a:ext uri="{FF2B5EF4-FFF2-40B4-BE49-F238E27FC236}">
                <a16:creationId xmlns:a16="http://schemas.microsoft.com/office/drawing/2014/main" id="{9F6EE999-4A55-8898-01C9-A8C5D2E1DB3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86586" y="1519311"/>
            <a:ext cx="5364162" cy="4647313"/>
          </a:xfrm>
          <a:prstGeom prst="rect">
            <a:avLst/>
          </a:prstGeom>
        </p:spPr>
        <p:txBody>
          <a:bodyPr/>
          <a:lstStyle>
            <a:lvl1pPr>
              <a:defRPr sz="1800" b="0" i="0">
                <a:solidFill>
                  <a:schemeClr val="bg1"/>
                </a:solidFill>
                <a:latin typeface="Montserrat Light" pitchFamily="2" charset="77"/>
              </a:defRPr>
            </a:lvl1pPr>
            <a:lvl2pPr>
              <a:defRPr sz="1600" b="0" i="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defRPr sz="1400" b="0" i="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defRPr sz="1200" b="0" i="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defRPr sz="1100" b="0" i="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D2240B0-AC05-43AD-37E2-4A0AE66AE50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48395" y="6366232"/>
            <a:ext cx="1023356" cy="280845"/>
          </a:xfrm>
          <a:prstGeom prst="rect">
            <a:avLst/>
          </a:prstGeom>
        </p:spPr>
      </p:pic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D3C539C7-5E12-619C-7F9E-F05D5D7EA43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00A0B300-B773-F05E-5AFC-EDAE7B94F9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DEE9170-E692-9A0D-9EA3-2312901B821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60729" t="6595" r="7619" b="59804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4EF10EE-855B-1998-AAF1-24B06D37859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045043" y="6526813"/>
            <a:ext cx="1616802" cy="14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7464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3 Black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2">
            <a:extLst>
              <a:ext uri="{FF2B5EF4-FFF2-40B4-BE49-F238E27FC236}">
                <a16:creationId xmlns:a16="http://schemas.microsoft.com/office/drawing/2014/main" id="{D3289E22-69BE-A15F-BDD8-E9F80405C1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252" y="225083"/>
            <a:ext cx="10177094" cy="9003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000" b="1" i="0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14">
            <a:extLst>
              <a:ext uri="{FF2B5EF4-FFF2-40B4-BE49-F238E27FC236}">
                <a16:creationId xmlns:a16="http://schemas.microsoft.com/office/drawing/2014/main" id="{884D47C9-27BA-18C1-7525-A15EE4E6FCB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468" y="1487565"/>
            <a:ext cx="4320496" cy="79843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FontTx/>
              <a:buNone/>
              <a:defRPr sz="2000" b="0">
                <a:solidFill>
                  <a:schemeClr val="bg1"/>
                </a:solidFill>
                <a:latin typeface="Montserrat" pitchFamily="2" charset="77"/>
              </a:defRPr>
            </a:lvl1pPr>
            <a:lvl2pPr marL="176212" indent="0">
              <a:buNone/>
              <a:defRPr/>
            </a:lvl2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D1A12BE7-A4F6-1E4B-7AF6-32575ED9E7A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4468" y="2370265"/>
            <a:ext cx="4320496" cy="37963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8">
            <a:extLst>
              <a:ext uri="{FF2B5EF4-FFF2-40B4-BE49-F238E27FC236}">
                <a16:creationId xmlns:a16="http://schemas.microsoft.com/office/drawing/2014/main" id="{53187B8C-C7DD-3B3C-5ADD-0FDDDDEA3780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229497" y="1487565"/>
            <a:ext cx="6367771" cy="4760835"/>
          </a:xfrm>
          <a:prstGeom prst="rect">
            <a:avLst/>
          </a:prstGeom>
        </p:spPr>
        <p:txBody>
          <a:bodyPr/>
          <a:lstStyle>
            <a:lvl1pPr>
              <a:buClrTx/>
              <a:defRPr sz="1800" b="0" i="0">
                <a:solidFill>
                  <a:schemeClr val="bg1"/>
                </a:solidFill>
                <a:latin typeface="Montserrat Light" pitchFamily="2" charset="77"/>
              </a:defRPr>
            </a:lvl1pPr>
            <a:lvl2pPr>
              <a:buClrTx/>
              <a:defRPr sz="1600" b="0" i="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ClrTx/>
              <a:defRPr sz="1400" b="0" i="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ClrTx/>
              <a:defRPr sz="1200" b="0" i="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lnSpc>
                <a:spcPct val="100000"/>
              </a:lnSpc>
              <a:buClrTx/>
              <a:defRPr sz="1100" b="0" i="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310A94-C846-1ED8-16F2-75CB303378F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48395" y="6366232"/>
            <a:ext cx="1023356" cy="280845"/>
          </a:xfrm>
          <a:prstGeom prst="rect">
            <a:avLst/>
          </a:prstGeom>
        </p:spPr>
      </p:pic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B99F45EB-20C7-9AB9-F471-0092D93149B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1C8418E7-DB90-7FDF-2A21-8B47104539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C6C0061-9F72-EC7B-F2DC-8376840285A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60729" t="6595" r="7619" b="59804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D1BF270-7F46-F166-F4FF-3A208E6F6AF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045043" y="6526813"/>
            <a:ext cx="1616802" cy="14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2815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4 Black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4">
            <a:extLst>
              <a:ext uri="{FF2B5EF4-FFF2-40B4-BE49-F238E27FC236}">
                <a16:creationId xmlns:a16="http://schemas.microsoft.com/office/drawing/2014/main" id="{E0A37FD9-75F2-9B4F-F65B-261C221B496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468" y="1487565"/>
            <a:ext cx="4320496" cy="79843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FontTx/>
              <a:buNone/>
              <a:defRPr sz="2000" b="0">
                <a:solidFill>
                  <a:schemeClr val="bg1"/>
                </a:solidFill>
                <a:latin typeface="Montserrat" pitchFamily="2" charset="77"/>
              </a:defRPr>
            </a:lvl1pPr>
            <a:lvl2pPr marL="176212" indent="0">
              <a:buNone/>
              <a:defRPr/>
            </a:lvl2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B74635F-1782-F191-5390-9CA924F24EB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4468" y="2370265"/>
            <a:ext cx="4320496" cy="37963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EA8D3784-7FAD-7E5F-0F84-EB36EEB9F4A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229497" y="1487565"/>
            <a:ext cx="6367771" cy="4760835"/>
          </a:xfrm>
          <a:prstGeom prst="rect">
            <a:avLst/>
          </a:prstGeom>
        </p:spPr>
        <p:txBody>
          <a:bodyPr/>
          <a:lstStyle>
            <a:lvl1pPr>
              <a:buClrTx/>
              <a:defRPr sz="1800" b="0" i="0">
                <a:solidFill>
                  <a:schemeClr val="bg1"/>
                </a:solidFill>
                <a:latin typeface="Montserrat Light" pitchFamily="2" charset="77"/>
              </a:defRPr>
            </a:lvl1pPr>
            <a:lvl2pPr>
              <a:buClrTx/>
              <a:defRPr sz="1600" b="0" i="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ClrTx/>
              <a:defRPr sz="1400" b="0" i="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ClrTx/>
              <a:defRPr sz="1200" b="0" i="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lnSpc>
                <a:spcPct val="100000"/>
              </a:lnSpc>
              <a:buClrTx/>
              <a:defRPr sz="1100" b="0" i="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A0126DA-739B-A098-981D-9C271FBC11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48395" y="6366232"/>
            <a:ext cx="1023356" cy="280845"/>
          </a:xfrm>
          <a:prstGeom prst="rect">
            <a:avLst/>
          </a:prstGeom>
        </p:spPr>
      </p:pic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83683AB1-D9BD-5C0A-FD01-C8850F8EC37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977EA72-9D35-9412-F124-ACF9B89210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824A3B8-B910-B4A2-B3E4-121404F25DE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60729" t="6595" r="7619" b="59804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271C9C4-6DB1-ACEA-9D21-D34ECBC48B5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045043" y="6526813"/>
            <a:ext cx="1616802" cy="14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75584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5 Black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DC3D384D-A394-FABA-E531-1C719B2AD4A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212132" y="1483952"/>
            <a:ext cx="6385135" cy="468267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75568220-EE33-1BC7-B9D3-2DB50E652F0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468" y="1487565"/>
            <a:ext cx="4320496" cy="79843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FontTx/>
              <a:buNone/>
              <a:defRPr sz="2000" b="0">
                <a:solidFill>
                  <a:schemeClr val="bg1"/>
                </a:solidFill>
                <a:latin typeface="Montserrat" pitchFamily="2" charset="77"/>
              </a:defRPr>
            </a:lvl1pPr>
            <a:lvl2pPr marL="176212" indent="0">
              <a:buNone/>
              <a:defRPr/>
            </a:lvl2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53CB8EB7-7DA4-6DFA-8F42-686538FB3F2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4468" y="2370265"/>
            <a:ext cx="4320496" cy="37963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98FF544-75F9-39BC-216D-1E686687CB8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48395" y="6366232"/>
            <a:ext cx="1023356" cy="280845"/>
          </a:xfrm>
          <a:prstGeom prst="rect">
            <a:avLst/>
          </a:prstGeom>
        </p:spPr>
      </p:pic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707D7C37-8862-2D0B-83B6-F80237AF6E0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8EA4D70A-8DC0-BADF-209F-3BBF5DD217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75F8A20-1A81-F48A-4F72-CAE0EE87E5D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60729" t="6595" r="7619" b="59804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776DF3B-ED46-AE38-6C45-477819511F7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045043" y="6526813"/>
            <a:ext cx="1616802" cy="14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49705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6 Black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257FF334-D1A0-D59A-788C-F609E97E344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" y="1447800"/>
            <a:ext cx="3221108" cy="46482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b="0" i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endParaRPr lang="en-US"/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B97C7008-92B8-1CAA-A648-279334270FA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85446" y="1447800"/>
            <a:ext cx="3221108" cy="46482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b="0" i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endParaRPr lang="en-US"/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C409C70D-E520-9AD7-9790-1F3F615610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458200" y="1447800"/>
            <a:ext cx="3221108" cy="46482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b="0" i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0DFD29-E7C1-8456-F94B-297DD216037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48395" y="6366232"/>
            <a:ext cx="1023356" cy="280845"/>
          </a:xfrm>
          <a:prstGeom prst="rect">
            <a:avLst/>
          </a:prstGeom>
        </p:spPr>
      </p:pic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2876098A-DB9D-6A6B-963B-9434AD5FF2C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DEAC25AC-9508-BD38-6547-16FFD5BFDA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91BDF81-087B-AD16-FF29-C1A58396FE4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60729" t="6595" r="7619" b="59804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8B443D0-1CFC-1260-54EB-BA9B0F4511C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045043" y="6526813"/>
            <a:ext cx="1616802" cy="14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93278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 Black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D14FACC-0613-5D2B-DCB1-0F2AD61BA171}"/>
              </a:ext>
            </a:extLst>
          </p:cNvPr>
          <p:cNvSpPr/>
          <p:nvPr userDrawn="1"/>
        </p:nvSpPr>
        <p:spPr>
          <a:xfrm>
            <a:off x="0" y="0"/>
            <a:ext cx="12192000" cy="1297452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sp>
        <p:nvSpPr>
          <p:cNvPr id="8" name="Title Placeholder 2">
            <a:extLst>
              <a:ext uri="{FF2B5EF4-FFF2-40B4-BE49-F238E27FC236}">
                <a16:creationId xmlns:a16="http://schemas.microsoft.com/office/drawing/2014/main" id="{D3289E22-69BE-A15F-BDD8-E9F80405C1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252" y="225083"/>
            <a:ext cx="10177094" cy="9003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000" b="1" i="0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8">
            <a:extLst>
              <a:ext uri="{FF2B5EF4-FFF2-40B4-BE49-F238E27FC236}">
                <a16:creationId xmlns:a16="http://schemas.microsoft.com/office/drawing/2014/main" id="{7E02E0A2-D448-9B4A-EA04-DFFF28B526C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41252" y="1519310"/>
            <a:ext cx="10906620" cy="4716389"/>
          </a:xfrm>
          <a:prstGeom prst="rect">
            <a:avLst/>
          </a:prstGeom>
        </p:spPr>
        <p:txBody>
          <a:bodyPr/>
          <a:lstStyle>
            <a:lvl1pPr>
              <a:defRPr sz="1800" b="0" i="0">
                <a:solidFill>
                  <a:schemeClr val="tx1"/>
                </a:solidFill>
                <a:latin typeface="Montserrat Light" pitchFamily="2" charset="77"/>
              </a:defRPr>
            </a:lvl1pPr>
            <a:lvl2pPr>
              <a:defRPr sz="1600" b="0" i="0">
                <a:solidFill>
                  <a:schemeClr val="tx1"/>
                </a:solidFill>
                <a:latin typeface="Montserrat Light" pitchFamily="2" charset="77"/>
              </a:defRPr>
            </a:lvl2pPr>
            <a:lvl3pPr>
              <a:defRPr sz="1400" b="0" i="0">
                <a:solidFill>
                  <a:schemeClr val="tx1"/>
                </a:solidFill>
                <a:latin typeface="Montserrat Light" pitchFamily="2" charset="77"/>
              </a:defRPr>
            </a:lvl3pPr>
            <a:lvl4pPr>
              <a:defRPr sz="1200" b="0" i="0">
                <a:solidFill>
                  <a:schemeClr val="tx1"/>
                </a:solidFill>
                <a:latin typeface="Montserrat Light" pitchFamily="2" charset="77"/>
              </a:defRPr>
            </a:lvl4pPr>
            <a:lvl5pPr>
              <a:defRPr sz="1100" b="0" i="0">
                <a:solidFill>
                  <a:schemeClr val="tx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C0A90D2-54D9-BEAD-B898-9280D6304A2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48395" y="6366232"/>
            <a:ext cx="1023356" cy="280846"/>
          </a:xfrm>
          <a:prstGeom prst="rect">
            <a:avLst/>
          </a:prstGeom>
        </p:spPr>
      </p:pic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5C46637D-2A3D-D0EB-E398-9C21409477B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EC2DF3A0-9B2B-638B-FE35-E32881E911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1E10FE1-ABB9-1C1B-4908-2191FA950C2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60729" t="6595" r="7619" b="59804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DD1C031-3C18-DCBF-85A3-D8BE9F2D316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045033" y="6526813"/>
            <a:ext cx="1616824" cy="143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30611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 Black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1E862ED-834E-B8FF-58D1-FA6E6C13B4DA}"/>
              </a:ext>
            </a:extLst>
          </p:cNvPr>
          <p:cNvSpPr/>
          <p:nvPr userDrawn="1"/>
        </p:nvSpPr>
        <p:spPr>
          <a:xfrm>
            <a:off x="0" y="0"/>
            <a:ext cx="12192000" cy="1297452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630BDAA-C289-0BA6-48D4-3E48751C772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60729" t="6595" r="7619" b="59804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sp>
        <p:nvSpPr>
          <p:cNvPr id="8" name="Title Placeholder 2">
            <a:extLst>
              <a:ext uri="{FF2B5EF4-FFF2-40B4-BE49-F238E27FC236}">
                <a16:creationId xmlns:a16="http://schemas.microsoft.com/office/drawing/2014/main" id="{D3289E22-69BE-A15F-BDD8-E9F80405C1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252" y="225083"/>
            <a:ext cx="10177094" cy="9003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000" b="1" i="0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" name="Content Placeholder 8">
            <a:extLst>
              <a:ext uri="{FF2B5EF4-FFF2-40B4-BE49-F238E27FC236}">
                <a16:creationId xmlns:a16="http://schemas.microsoft.com/office/drawing/2014/main" id="{F66D783D-815F-46BA-DC3D-6016E4BD730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41252" y="1519311"/>
            <a:ext cx="5364162" cy="4647313"/>
          </a:xfrm>
          <a:prstGeom prst="rect">
            <a:avLst/>
          </a:prstGeom>
        </p:spPr>
        <p:txBody>
          <a:bodyPr/>
          <a:lstStyle>
            <a:lvl1pPr>
              <a:defRPr sz="1800" b="0" i="0">
                <a:solidFill>
                  <a:schemeClr val="tx1"/>
                </a:solidFill>
                <a:latin typeface="Montserrat Light" pitchFamily="2" charset="77"/>
              </a:defRPr>
            </a:lvl1pPr>
            <a:lvl2pPr>
              <a:defRPr sz="1600" b="0" i="0">
                <a:solidFill>
                  <a:schemeClr val="tx1"/>
                </a:solidFill>
                <a:latin typeface="Montserrat Light" pitchFamily="2" charset="77"/>
              </a:defRPr>
            </a:lvl2pPr>
            <a:lvl3pPr>
              <a:defRPr sz="1400" b="0" i="0">
                <a:solidFill>
                  <a:schemeClr val="tx1"/>
                </a:solidFill>
                <a:latin typeface="Montserrat Light" pitchFamily="2" charset="77"/>
              </a:defRPr>
            </a:lvl3pPr>
            <a:lvl4pPr>
              <a:defRPr sz="1200" b="0" i="0">
                <a:solidFill>
                  <a:schemeClr val="tx1"/>
                </a:solidFill>
                <a:latin typeface="Montserrat Light" pitchFamily="2" charset="77"/>
              </a:defRPr>
            </a:lvl4pPr>
            <a:lvl5pPr>
              <a:defRPr sz="1100" b="0" i="0">
                <a:solidFill>
                  <a:schemeClr val="tx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8">
            <a:extLst>
              <a:ext uri="{FF2B5EF4-FFF2-40B4-BE49-F238E27FC236}">
                <a16:creationId xmlns:a16="http://schemas.microsoft.com/office/drawing/2014/main" id="{9F6EE999-4A55-8898-01C9-A8C5D2E1DB3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86586" y="1519311"/>
            <a:ext cx="5364162" cy="4647313"/>
          </a:xfrm>
          <a:prstGeom prst="rect">
            <a:avLst/>
          </a:prstGeom>
        </p:spPr>
        <p:txBody>
          <a:bodyPr/>
          <a:lstStyle>
            <a:lvl1pPr>
              <a:defRPr sz="1800" b="0" i="0">
                <a:solidFill>
                  <a:schemeClr val="tx1"/>
                </a:solidFill>
                <a:latin typeface="Montserrat Light" pitchFamily="2" charset="77"/>
              </a:defRPr>
            </a:lvl1pPr>
            <a:lvl2pPr>
              <a:defRPr sz="1600" b="0" i="0">
                <a:solidFill>
                  <a:schemeClr val="tx1"/>
                </a:solidFill>
                <a:latin typeface="Montserrat Light" pitchFamily="2" charset="77"/>
              </a:defRPr>
            </a:lvl2pPr>
            <a:lvl3pPr>
              <a:defRPr sz="1400" b="0" i="0">
                <a:solidFill>
                  <a:schemeClr val="tx1"/>
                </a:solidFill>
                <a:latin typeface="Montserrat Light" pitchFamily="2" charset="77"/>
              </a:defRPr>
            </a:lvl3pPr>
            <a:lvl4pPr>
              <a:defRPr sz="1200" b="0" i="0">
                <a:solidFill>
                  <a:schemeClr val="tx1"/>
                </a:solidFill>
                <a:latin typeface="Montserrat Light" pitchFamily="2" charset="77"/>
              </a:defRPr>
            </a:lvl4pPr>
            <a:lvl5pPr>
              <a:defRPr sz="1100" b="0" i="0">
                <a:solidFill>
                  <a:schemeClr val="tx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71E8959-1A57-A752-9DD2-9AE852BB2FB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8395" y="6366232"/>
            <a:ext cx="1023356" cy="280846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CC4E0F7-AD5E-C593-15DC-48C7CFEDC66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F218A706-E8DB-F913-E281-49562FA84F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1117D34-F3ED-5393-FBC6-C063C318EFA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045033" y="6526813"/>
            <a:ext cx="1616824" cy="143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4992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3 Black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1D322CB-6D89-B92C-FA1D-4CD18A04A1D6}"/>
              </a:ext>
            </a:extLst>
          </p:cNvPr>
          <p:cNvSpPr/>
          <p:nvPr userDrawn="1"/>
        </p:nvSpPr>
        <p:spPr>
          <a:xfrm>
            <a:off x="0" y="0"/>
            <a:ext cx="12192000" cy="1297452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422B445-0BBF-9E41-AB3D-61F5186D8B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60729" t="6595" r="7619" b="59804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sp>
        <p:nvSpPr>
          <p:cNvPr id="8" name="Title Placeholder 2">
            <a:extLst>
              <a:ext uri="{FF2B5EF4-FFF2-40B4-BE49-F238E27FC236}">
                <a16:creationId xmlns:a16="http://schemas.microsoft.com/office/drawing/2014/main" id="{D3289E22-69BE-A15F-BDD8-E9F80405C1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252" y="225083"/>
            <a:ext cx="10177094" cy="9003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000" b="1" i="0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14">
            <a:extLst>
              <a:ext uri="{FF2B5EF4-FFF2-40B4-BE49-F238E27FC236}">
                <a16:creationId xmlns:a16="http://schemas.microsoft.com/office/drawing/2014/main" id="{884D47C9-27BA-18C1-7525-A15EE4E6FCB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468" y="1487565"/>
            <a:ext cx="4320496" cy="79843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FontTx/>
              <a:buNone/>
              <a:defRPr sz="2000" b="0">
                <a:solidFill>
                  <a:schemeClr val="tx1"/>
                </a:solidFill>
                <a:latin typeface="Montserrat" pitchFamily="2" charset="77"/>
              </a:defRPr>
            </a:lvl1pPr>
            <a:lvl2pPr marL="176212" indent="0">
              <a:buNone/>
              <a:defRPr/>
            </a:lvl2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D1A12BE7-A4F6-1E4B-7AF6-32575ED9E7A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4468" y="2370265"/>
            <a:ext cx="4320496" cy="37963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8">
            <a:extLst>
              <a:ext uri="{FF2B5EF4-FFF2-40B4-BE49-F238E27FC236}">
                <a16:creationId xmlns:a16="http://schemas.microsoft.com/office/drawing/2014/main" id="{53187B8C-C7DD-3B3C-5ADD-0FDDDDEA3780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229497" y="1487565"/>
            <a:ext cx="6367771" cy="4760835"/>
          </a:xfrm>
          <a:prstGeom prst="rect">
            <a:avLst/>
          </a:prstGeom>
        </p:spPr>
        <p:txBody>
          <a:bodyPr/>
          <a:lstStyle>
            <a:lvl1pPr>
              <a:buClrTx/>
              <a:defRPr sz="1800" b="0" i="0">
                <a:solidFill>
                  <a:schemeClr val="tx1"/>
                </a:solidFill>
                <a:latin typeface="Montserrat Light" pitchFamily="2" charset="77"/>
              </a:defRPr>
            </a:lvl1pPr>
            <a:lvl2pPr>
              <a:buClrTx/>
              <a:defRPr sz="1600" b="0" i="0">
                <a:solidFill>
                  <a:schemeClr val="tx1"/>
                </a:solidFill>
                <a:latin typeface="Montserrat Light" pitchFamily="2" charset="77"/>
              </a:defRPr>
            </a:lvl2pPr>
            <a:lvl3pPr>
              <a:buClrTx/>
              <a:defRPr sz="1400" b="0" i="0">
                <a:solidFill>
                  <a:schemeClr val="tx1"/>
                </a:solidFill>
                <a:latin typeface="Montserrat Light" pitchFamily="2" charset="77"/>
              </a:defRPr>
            </a:lvl3pPr>
            <a:lvl4pPr>
              <a:buClrTx/>
              <a:defRPr sz="1200" b="0" i="0">
                <a:solidFill>
                  <a:schemeClr val="tx1"/>
                </a:solidFill>
                <a:latin typeface="Montserrat Light" pitchFamily="2" charset="77"/>
              </a:defRPr>
            </a:lvl4pPr>
            <a:lvl5pPr>
              <a:lnSpc>
                <a:spcPct val="100000"/>
              </a:lnSpc>
              <a:buClrTx/>
              <a:defRPr sz="1100" b="0" i="0">
                <a:solidFill>
                  <a:schemeClr val="tx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CF57345-25D5-70C7-7BD8-4A44BB5B6E9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8395" y="6366232"/>
            <a:ext cx="1023356" cy="280846"/>
          </a:xfrm>
          <a:prstGeom prst="rect">
            <a:avLst/>
          </a:prstGeom>
        </p:spPr>
      </p:pic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CBF72793-B517-A362-0E06-447EB8CDF46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99759003-0B48-0FA7-7C0D-D01567F3D5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6481DFE-309E-6EA3-1875-90743337CA6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045033" y="6526813"/>
            <a:ext cx="1616824" cy="143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08234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4 Black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4">
            <a:extLst>
              <a:ext uri="{FF2B5EF4-FFF2-40B4-BE49-F238E27FC236}">
                <a16:creationId xmlns:a16="http://schemas.microsoft.com/office/drawing/2014/main" id="{E0A37FD9-75F2-9B4F-F65B-261C221B496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468" y="1487565"/>
            <a:ext cx="4320496" cy="79843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FontTx/>
              <a:buNone/>
              <a:defRPr sz="2000" b="0">
                <a:solidFill>
                  <a:schemeClr val="tx1"/>
                </a:solidFill>
                <a:latin typeface="Montserrat" pitchFamily="2" charset="77"/>
              </a:defRPr>
            </a:lvl1pPr>
            <a:lvl2pPr marL="176212" indent="0">
              <a:buNone/>
              <a:defRPr/>
            </a:lvl2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B74635F-1782-F191-5390-9CA924F24EB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4468" y="2370265"/>
            <a:ext cx="4320496" cy="37963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EA8D3784-7FAD-7E5F-0F84-EB36EEB9F4A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229497" y="1487565"/>
            <a:ext cx="6367771" cy="4760835"/>
          </a:xfrm>
          <a:prstGeom prst="rect">
            <a:avLst/>
          </a:prstGeom>
        </p:spPr>
        <p:txBody>
          <a:bodyPr/>
          <a:lstStyle>
            <a:lvl1pPr>
              <a:buClrTx/>
              <a:defRPr sz="1800" b="0" i="0">
                <a:solidFill>
                  <a:schemeClr val="tx1"/>
                </a:solidFill>
                <a:latin typeface="Montserrat Light" pitchFamily="2" charset="77"/>
              </a:defRPr>
            </a:lvl1pPr>
            <a:lvl2pPr>
              <a:buClrTx/>
              <a:defRPr sz="1600" b="0" i="0">
                <a:solidFill>
                  <a:schemeClr val="tx1"/>
                </a:solidFill>
                <a:latin typeface="Montserrat Light" pitchFamily="2" charset="77"/>
              </a:defRPr>
            </a:lvl2pPr>
            <a:lvl3pPr>
              <a:buClrTx/>
              <a:defRPr sz="1400" b="0" i="0">
                <a:solidFill>
                  <a:schemeClr val="tx1"/>
                </a:solidFill>
                <a:latin typeface="Montserrat Light" pitchFamily="2" charset="77"/>
              </a:defRPr>
            </a:lvl3pPr>
            <a:lvl4pPr>
              <a:buClrTx/>
              <a:defRPr sz="1200" b="0" i="0">
                <a:solidFill>
                  <a:schemeClr val="tx1"/>
                </a:solidFill>
                <a:latin typeface="Montserrat Light" pitchFamily="2" charset="77"/>
              </a:defRPr>
            </a:lvl4pPr>
            <a:lvl5pPr>
              <a:lnSpc>
                <a:spcPct val="100000"/>
              </a:lnSpc>
              <a:buClrTx/>
              <a:defRPr sz="1100" b="0" i="0">
                <a:solidFill>
                  <a:schemeClr val="tx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F31387F-8C9A-A8ED-6931-F2E885DCC5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48395" y="6366232"/>
            <a:ext cx="1023356" cy="280846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1453A48-34DD-C110-6787-FA2719FE78D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A716D195-189C-8DFD-7480-BE3C5DB2BC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E527C92-484E-6F9D-85B0-35316514D6A5}"/>
              </a:ext>
            </a:extLst>
          </p:cNvPr>
          <p:cNvSpPr/>
          <p:nvPr userDrawn="1"/>
        </p:nvSpPr>
        <p:spPr>
          <a:xfrm>
            <a:off x="0" y="0"/>
            <a:ext cx="12192000" cy="1297452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9B5E7A3-1DE0-F600-151F-EA140CA7477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60729" t="6595" r="7619" b="59804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07C15F1-8E6F-5973-4786-E37E8F30BA8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045033" y="6526813"/>
            <a:ext cx="1616824" cy="143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0573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Dark Blue">
    <p:bg>
      <p:bgPr>
        <a:solidFill>
          <a:srgbClr val="000E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248E8E1-45A3-4765-40A7-225E1FC054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855118"/>
            <a:ext cx="8499088" cy="1325563"/>
          </a:xfrm>
          <a:prstGeom prst="rect">
            <a:avLst/>
          </a:prstGeom>
        </p:spPr>
        <p:txBody>
          <a:bodyPr anchor="ctr"/>
          <a:lstStyle>
            <a:lvl1pPr>
              <a:defRPr sz="4000" b="1" i="0" baseline="0">
                <a:solidFill>
                  <a:srgbClr val="F7F5EE"/>
                </a:solidFill>
                <a:latin typeface="Montserrat" panose="02000505000000020004" pitchFamily="2" charset="77"/>
              </a:defRPr>
            </a:lvl1pPr>
          </a:lstStyle>
          <a:p>
            <a:r>
              <a:rPr lang="en-US"/>
              <a:t>Section Divider </a:t>
            </a:r>
            <a:br>
              <a:rPr lang="en-US"/>
            </a:br>
            <a:r>
              <a:rPr lang="en-US"/>
              <a:t>Headline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581C598-A6C1-AD6E-530B-4120DF5980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3310" y="1101693"/>
            <a:ext cx="853028" cy="95570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9D7BDC3-C998-BE21-CB60-B46D24FF138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8395" y="6366232"/>
            <a:ext cx="1023356" cy="280845"/>
          </a:xfrm>
          <a:prstGeom prst="rect">
            <a:avLst/>
          </a:prstGeom>
        </p:spPr>
      </p:pic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7EEEFFF5-C6FC-14C2-64D1-9CA945F0AAB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EE20F9D5-941B-6F0E-7779-00C75D2C33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767440-E93A-8298-5E31-A5E62812671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966" r="67662" b="66697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D45ED7F-B15E-4F7C-EECD-3114742DF19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10045043" y="6526813"/>
            <a:ext cx="1616802" cy="14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85166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5 Black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DC3D384D-A394-FABA-E531-1C719B2AD4A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212132" y="1483952"/>
            <a:ext cx="6385135" cy="468267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75568220-EE33-1BC7-B9D3-2DB50E652F0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468" y="1487565"/>
            <a:ext cx="4320496" cy="79843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FontTx/>
              <a:buNone/>
              <a:defRPr sz="2000" b="0">
                <a:solidFill>
                  <a:schemeClr val="tx1"/>
                </a:solidFill>
                <a:latin typeface="Montserrat" pitchFamily="2" charset="77"/>
              </a:defRPr>
            </a:lvl1pPr>
            <a:lvl2pPr marL="176212" indent="0">
              <a:buNone/>
              <a:defRPr/>
            </a:lvl2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53CB8EB7-7DA4-6DFA-8F42-686538FB3F2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4468" y="2370265"/>
            <a:ext cx="4320496" cy="37963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3CDEE72-4729-FACB-74EC-FE52F4DFC6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48395" y="6366232"/>
            <a:ext cx="1023356" cy="280846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92FB26B-3B2D-CF65-6AC4-021308CA37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E4380A7B-652A-AFB1-4641-89B6261A67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CC81D62-7791-DE83-6A15-B50422DF3BB8}"/>
              </a:ext>
            </a:extLst>
          </p:cNvPr>
          <p:cNvSpPr/>
          <p:nvPr userDrawn="1"/>
        </p:nvSpPr>
        <p:spPr>
          <a:xfrm>
            <a:off x="0" y="0"/>
            <a:ext cx="12192000" cy="1297452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C5B887B-1309-3479-DE7B-B81ADD02C63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60729" t="6595" r="7619" b="59804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4ED5FA7-CE50-3A46-A3AE-8FEDD36B96E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045033" y="6526813"/>
            <a:ext cx="1616824" cy="143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88567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6 Black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808272F3-124D-47B5-A2B3-F2027C3BED4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" y="1447800"/>
            <a:ext cx="3221108" cy="46482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endParaRPr lang="en-US"/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B8F7CEF1-6685-7774-216D-2BC2566F1BE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85446" y="1447800"/>
            <a:ext cx="3221108" cy="46482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endParaRPr lang="en-US"/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2E5A3233-6A87-E87D-5E7C-55C1C60EC51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458200" y="1447800"/>
            <a:ext cx="3221108" cy="46482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296A8DC-E39B-B555-3BC6-ED8DBCBAC4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48395" y="6366232"/>
            <a:ext cx="1023356" cy="280846"/>
          </a:xfrm>
          <a:prstGeom prst="rect">
            <a:avLst/>
          </a:prstGeom>
        </p:spPr>
      </p:pic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EC4BCE6F-7BAB-3021-E889-8F48550B3F8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FBE19AD8-7ECE-23CE-31D8-3CAEC3CD84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B0EC457-75A0-4FD8-869A-1D990FD95BE1}"/>
              </a:ext>
            </a:extLst>
          </p:cNvPr>
          <p:cNvSpPr/>
          <p:nvPr userDrawn="1"/>
        </p:nvSpPr>
        <p:spPr>
          <a:xfrm>
            <a:off x="0" y="0"/>
            <a:ext cx="12192000" cy="1297452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ED59925-1C7A-C1AC-0BC4-1749C4414D2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60729" t="6595" r="7619" b="59804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ACBBC02-5E76-C105-706F-CC31AEE1BB8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045033" y="6526813"/>
            <a:ext cx="1616824" cy="143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5749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Black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4">
            <a:extLst>
              <a:ext uri="{FF2B5EF4-FFF2-40B4-BE49-F238E27FC236}">
                <a16:creationId xmlns:a16="http://schemas.microsoft.com/office/drawing/2014/main" id="{A39194B8-3883-929C-CE00-801A5AF2C29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1252" y="3325122"/>
            <a:ext cx="10941148" cy="900332"/>
          </a:xfrm>
          <a:prstGeom prst="rect">
            <a:avLst/>
          </a:prstGeom>
        </p:spPr>
        <p:txBody>
          <a:bodyPr anchor="ctr"/>
          <a:lstStyle>
            <a:lvl1pPr algn="ctr">
              <a:defRPr sz="3000" b="1" i="0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r>
              <a:rPr lang="en-US"/>
              <a:t>Thank You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5CB463-847A-86A0-C9BD-46A131FAE27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669486" y="1781821"/>
            <a:ext cx="853028" cy="95570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64CB387-95C8-AEE5-82A0-12E487A9A25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8395" y="6366232"/>
            <a:ext cx="1023356" cy="28084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E4BE97E-E554-4E22-9F07-04DF2D5FA78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60729" t="6595" r="7619" b="59804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A5A4AE1-2FAF-DF03-A866-80541FA8DF9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10045043" y="6526813"/>
            <a:ext cx="1616802" cy="143426"/>
          </a:xfrm>
          <a:prstGeom prst="rect">
            <a:avLst/>
          </a:prstGeom>
        </p:spPr>
      </p:pic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6F162A54-0CD4-FC5D-EDE5-DED21AE9DA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49032" y="6180144"/>
            <a:ext cx="7293935" cy="60165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US: This is not an offer of a franchise. Any franchise offer is made only after a Franchise Disclosure Document has been provided. New York residents: An offering is made by prospectus only. Minnesota Reg. No. F-9950. RE/MAX, LLC and RE/MAX Integrated Regions, LLC, 5075 S. Syracuse Street, Denver, CO 80237, 1.303.770.5531.</a:t>
            </a:r>
            <a:br>
              <a:rPr lang="en-US"/>
            </a:br>
            <a:r>
              <a:rPr lang="en-US"/>
              <a:t>CAN: The information in this advertisement is not an offer to sell, or a solicitation of an offer to buy, a franchise; it is for informational purposes only. RE/MAX of Western Canada (1998), LLC and RE/MAX Ontario-Atlantic Canada, Inc. ©2025 RE/MAX, LLC. Each Office Independently Owned and Operated. 25_250</a:t>
            </a:r>
          </a:p>
        </p:txBody>
      </p:sp>
    </p:spTree>
    <p:extLst>
      <p:ext uri="{BB962C8B-B14F-4D97-AF65-F5344CB8AC3E}">
        <p14:creationId xmlns:p14="http://schemas.microsoft.com/office/powerpoint/2010/main" val="821075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Cover Pic Cream">
    <p:bg>
      <p:bgPr>
        <a:solidFill>
          <a:srgbClr val="F7F5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3E4FDD8-C78E-A88A-8D05-30AE74CC94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252" y="1594624"/>
            <a:ext cx="5804153" cy="3713355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6000" b="1" i="0">
                <a:solidFill>
                  <a:schemeClr val="tx1"/>
                </a:solidFill>
                <a:latin typeface="Montserrat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FBEFAE60-E88F-8D21-FD53-39F13CE570E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53200" y="869950"/>
            <a:ext cx="3400425" cy="4906963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FC72F4C-C8FC-F482-D9AF-77DAB323BC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3310" y="1101693"/>
            <a:ext cx="853028" cy="955707"/>
          </a:xfrm>
          <a:prstGeom prst="rect">
            <a:avLst/>
          </a:prstGeom>
        </p:spPr>
      </p:pic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0A674D51-5173-90B0-E4A4-2DB57D6AA73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8A63DB1D-EC0F-EB6F-321A-5A2BE0338F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8755A19-EBC3-05DC-ED2B-63B27C826F4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8395" y="6366232"/>
            <a:ext cx="1023356" cy="2808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D01731E-C71F-A21E-98DD-A2711C21E5B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4035" t="34992" r="64859" b="31989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DA7EDB1-1953-8810-E449-EB504B68F9B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10045033" y="6526813"/>
            <a:ext cx="1616824" cy="143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03562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aker Cream">
    <p:bg>
      <p:bgPr>
        <a:solidFill>
          <a:srgbClr val="F7F5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41D3C1E-0D30-B6CA-1686-BCB6A6EDAA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3310" y="1101693"/>
            <a:ext cx="853028" cy="955707"/>
          </a:xfrm>
          <a:prstGeom prst="rect">
            <a:avLst/>
          </a:prstGeom>
        </p:spPr>
      </p:pic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EAE5B571-4109-C300-8F77-6C9B835E997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057400" y="1384300"/>
            <a:ext cx="2578100" cy="37211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baseline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endParaRPr lang="en-US"/>
          </a:p>
        </p:txBody>
      </p:sp>
      <p:sp>
        <p:nvSpPr>
          <p:cNvPr id="4" name="Title 4">
            <a:extLst>
              <a:ext uri="{FF2B5EF4-FFF2-40B4-BE49-F238E27FC236}">
                <a16:creationId xmlns:a16="http://schemas.microsoft.com/office/drawing/2014/main" id="{515AEFCB-50A6-C4B8-19ED-52A6EDE8FE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0" y="2667000"/>
            <a:ext cx="5775960" cy="45720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700" b="1" i="0">
                <a:solidFill>
                  <a:schemeClr val="tx1"/>
                </a:solidFill>
                <a:latin typeface="Montserrat" pitchFamily="2" charset="77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E6AAF5B-CE51-768C-9A2E-FE6841556D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3187700"/>
            <a:ext cx="5775325" cy="36512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054EE04-D745-779D-7A8B-A4BA3DF633A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8395" y="6366232"/>
            <a:ext cx="1023356" cy="280846"/>
          </a:xfrm>
          <a:prstGeom prst="rect">
            <a:avLst/>
          </a:prstGeom>
        </p:spPr>
      </p:pic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C1CFC822-F398-B9EB-24A2-0A01DDBC961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76627CC1-6928-1FD9-1C34-6FC1D83CF9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307B1A2-BE2F-63DE-E1C6-38A9A6C66BF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4035" t="34992" r="64859" b="31989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3182E2D-F214-D226-6114-4653B059C7F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10045033" y="6526813"/>
            <a:ext cx="1616824" cy="143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6571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Cream">
    <p:bg>
      <p:bgPr>
        <a:solidFill>
          <a:srgbClr val="F7F5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A581C598-A6C1-AD6E-530B-4120DF5980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3310" y="1101693"/>
            <a:ext cx="853028" cy="95570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16DAD9C-65EF-0E09-BEDE-D6C9B479923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855118"/>
            <a:ext cx="8499088" cy="1325563"/>
          </a:xfrm>
          <a:prstGeom prst="rect">
            <a:avLst/>
          </a:prstGeom>
        </p:spPr>
        <p:txBody>
          <a:bodyPr anchor="ctr"/>
          <a:lstStyle>
            <a:lvl1pPr>
              <a:defRPr sz="4000" b="1" i="0" baseline="0">
                <a:solidFill>
                  <a:schemeClr val="tx1"/>
                </a:solidFill>
                <a:latin typeface="Montserrat" panose="02000505000000020004" pitchFamily="2" charset="77"/>
              </a:defRPr>
            </a:lvl1pPr>
          </a:lstStyle>
          <a:p>
            <a:r>
              <a:rPr lang="en-US"/>
              <a:t>Section Divider </a:t>
            </a:r>
            <a:br>
              <a:rPr lang="en-US"/>
            </a:br>
            <a:r>
              <a:rPr lang="en-US"/>
              <a:t>Headline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C091008-C7D0-BCF9-2BCB-F6F41385929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8395" y="6366232"/>
            <a:ext cx="1023356" cy="280846"/>
          </a:xfrm>
          <a:prstGeom prst="rect">
            <a:avLst/>
          </a:prstGeom>
        </p:spPr>
      </p:pic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81F1FAEE-1994-10AE-F210-FC2221CC3D0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9D0155BE-65A1-FD30-738B-C5AACEEF14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845F10E-CBBA-2D14-2029-1DCC932BD55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4035" t="34992" r="64859" b="31989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1679A20-7127-E909-28AD-D178D44A927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10045033" y="6526813"/>
            <a:ext cx="1616824" cy="143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42953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 Cream">
    <p:bg>
      <p:bgPr>
        <a:solidFill>
          <a:srgbClr val="F7F5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2">
            <a:extLst>
              <a:ext uri="{FF2B5EF4-FFF2-40B4-BE49-F238E27FC236}">
                <a16:creationId xmlns:a16="http://schemas.microsoft.com/office/drawing/2014/main" id="{D3289E22-69BE-A15F-BDD8-E9F80405C1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252" y="225083"/>
            <a:ext cx="10177094" cy="9003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000" b="1" i="0">
                <a:solidFill>
                  <a:schemeClr val="tx1"/>
                </a:solidFill>
                <a:latin typeface="Montserrat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8">
            <a:extLst>
              <a:ext uri="{FF2B5EF4-FFF2-40B4-BE49-F238E27FC236}">
                <a16:creationId xmlns:a16="http://schemas.microsoft.com/office/drawing/2014/main" id="{7E02E0A2-D448-9B4A-EA04-DFFF28B526C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41252" y="1519310"/>
            <a:ext cx="10906620" cy="4716389"/>
          </a:xfrm>
          <a:prstGeom prst="rect">
            <a:avLst/>
          </a:prstGeom>
        </p:spPr>
        <p:txBody>
          <a:bodyPr/>
          <a:lstStyle>
            <a:lvl1pPr>
              <a:defRPr sz="1800" b="0" i="0">
                <a:solidFill>
                  <a:schemeClr val="tx1"/>
                </a:solidFill>
                <a:latin typeface="Montserrat Light" pitchFamily="2" charset="77"/>
              </a:defRPr>
            </a:lvl1pPr>
            <a:lvl2pPr>
              <a:defRPr sz="1600" b="0" i="0">
                <a:solidFill>
                  <a:schemeClr val="tx1"/>
                </a:solidFill>
                <a:latin typeface="Montserrat Light" pitchFamily="2" charset="77"/>
              </a:defRPr>
            </a:lvl2pPr>
            <a:lvl3pPr>
              <a:defRPr sz="1400" b="0" i="0">
                <a:solidFill>
                  <a:schemeClr val="tx1"/>
                </a:solidFill>
                <a:latin typeface="Montserrat Light" pitchFamily="2" charset="77"/>
              </a:defRPr>
            </a:lvl3pPr>
            <a:lvl4pPr>
              <a:defRPr sz="1200" b="0" i="0">
                <a:solidFill>
                  <a:schemeClr val="tx1"/>
                </a:solidFill>
                <a:latin typeface="Montserrat Light" pitchFamily="2" charset="77"/>
              </a:defRPr>
            </a:lvl4pPr>
            <a:lvl5pPr>
              <a:defRPr sz="1100" b="0" i="0">
                <a:solidFill>
                  <a:schemeClr val="tx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9317C68-67FF-46B6-8D92-3BD6A70048A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48395" y="6366232"/>
            <a:ext cx="1023356" cy="280846"/>
          </a:xfrm>
          <a:prstGeom prst="rect">
            <a:avLst/>
          </a:prstGeom>
        </p:spPr>
      </p:pic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4D726F81-DC82-CB4F-00B3-2A0BDAAE2EE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ED67E400-F280-9FB2-FE1F-24B2980DC7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3936193-9111-554C-1E03-091D70F4A09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4035" t="34992" r="64859" b="31989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2658E2D-40CA-2705-3618-67EA00C13D6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045033" y="6526813"/>
            <a:ext cx="1616824" cy="143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39358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 Cream">
    <p:bg>
      <p:bgPr>
        <a:solidFill>
          <a:srgbClr val="F7F5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2">
            <a:extLst>
              <a:ext uri="{FF2B5EF4-FFF2-40B4-BE49-F238E27FC236}">
                <a16:creationId xmlns:a16="http://schemas.microsoft.com/office/drawing/2014/main" id="{D3289E22-69BE-A15F-BDD8-E9F80405C1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252" y="225083"/>
            <a:ext cx="10177094" cy="9003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000" b="1" i="0">
                <a:solidFill>
                  <a:schemeClr val="tx1"/>
                </a:solidFill>
                <a:latin typeface="Montserrat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" name="Content Placeholder 8">
            <a:extLst>
              <a:ext uri="{FF2B5EF4-FFF2-40B4-BE49-F238E27FC236}">
                <a16:creationId xmlns:a16="http://schemas.microsoft.com/office/drawing/2014/main" id="{F66D783D-815F-46BA-DC3D-6016E4BD730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41252" y="1519311"/>
            <a:ext cx="5364162" cy="4647313"/>
          </a:xfrm>
          <a:prstGeom prst="rect">
            <a:avLst/>
          </a:prstGeom>
        </p:spPr>
        <p:txBody>
          <a:bodyPr/>
          <a:lstStyle>
            <a:lvl1pPr>
              <a:defRPr sz="1800" b="0" i="0">
                <a:solidFill>
                  <a:schemeClr val="tx1"/>
                </a:solidFill>
                <a:latin typeface="Montserrat Light" pitchFamily="2" charset="77"/>
              </a:defRPr>
            </a:lvl1pPr>
            <a:lvl2pPr>
              <a:defRPr sz="1600" b="0" i="0">
                <a:solidFill>
                  <a:schemeClr val="tx1"/>
                </a:solidFill>
                <a:latin typeface="Montserrat Light" pitchFamily="2" charset="77"/>
              </a:defRPr>
            </a:lvl2pPr>
            <a:lvl3pPr>
              <a:defRPr sz="1400" b="0" i="0">
                <a:solidFill>
                  <a:schemeClr val="tx1"/>
                </a:solidFill>
                <a:latin typeface="Montserrat Light" pitchFamily="2" charset="77"/>
              </a:defRPr>
            </a:lvl3pPr>
            <a:lvl4pPr>
              <a:defRPr sz="1200" b="0" i="0">
                <a:solidFill>
                  <a:schemeClr val="tx1"/>
                </a:solidFill>
                <a:latin typeface="Montserrat Light" pitchFamily="2" charset="77"/>
              </a:defRPr>
            </a:lvl4pPr>
            <a:lvl5pPr>
              <a:defRPr sz="1100" b="0" i="0">
                <a:solidFill>
                  <a:schemeClr val="tx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8">
            <a:extLst>
              <a:ext uri="{FF2B5EF4-FFF2-40B4-BE49-F238E27FC236}">
                <a16:creationId xmlns:a16="http://schemas.microsoft.com/office/drawing/2014/main" id="{9F6EE999-4A55-8898-01C9-A8C5D2E1DB3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86586" y="1519311"/>
            <a:ext cx="5364162" cy="4647313"/>
          </a:xfrm>
          <a:prstGeom prst="rect">
            <a:avLst/>
          </a:prstGeom>
        </p:spPr>
        <p:txBody>
          <a:bodyPr/>
          <a:lstStyle>
            <a:lvl1pPr>
              <a:defRPr sz="1800" b="0" i="0">
                <a:solidFill>
                  <a:schemeClr val="tx1"/>
                </a:solidFill>
                <a:latin typeface="Montserrat Light" pitchFamily="2" charset="77"/>
              </a:defRPr>
            </a:lvl1pPr>
            <a:lvl2pPr>
              <a:defRPr sz="1600" b="0" i="0">
                <a:solidFill>
                  <a:schemeClr val="tx1"/>
                </a:solidFill>
                <a:latin typeface="Montserrat Light" pitchFamily="2" charset="77"/>
              </a:defRPr>
            </a:lvl2pPr>
            <a:lvl3pPr>
              <a:defRPr sz="1400" b="0" i="0">
                <a:solidFill>
                  <a:schemeClr val="tx1"/>
                </a:solidFill>
                <a:latin typeface="Montserrat Light" pitchFamily="2" charset="77"/>
              </a:defRPr>
            </a:lvl3pPr>
            <a:lvl4pPr>
              <a:defRPr sz="1200" b="0" i="0">
                <a:solidFill>
                  <a:schemeClr val="tx1"/>
                </a:solidFill>
                <a:latin typeface="Montserrat Light" pitchFamily="2" charset="77"/>
              </a:defRPr>
            </a:lvl4pPr>
            <a:lvl5pPr>
              <a:defRPr sz="1100" b="0" i="0">
                <a:solidFill>
                  <a:schemeClr val="tx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7D1A3A4-27EE-C9D3-C7E2-77CDE82A4C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48395" y="6366232"/>
            <a:ext cx="1023356" cy="280846"/>
          </a:xfrm>
          <a:prstGeom prst="rect">
            <a:avLst/>
          </a:prstGeom>
        </p:spPr>
      </p:pic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75486468-24CE-14D0-537B-7AEBD73FB18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E438D993-82F2-B5DE-066A-0ABB28A910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91D8771-0CB9-ECEE-D59E-8DE656EBACA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4035" t="34992" r="64859" b="31989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B7AE8B0-5975-98D2-BE69-A507DFF7F8E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045033" y="6526813"/>
            <a:ext cx="1616824" cy="143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67826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3 Cream">
    <p:bg>
      <p:bgPr>
        <a:solidFill>
          <a:srgbClr val="F7F5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2">
            <a:extLst>
              <a:ext uri="{FF2B5EF4-FFF2-40B4-BE49-F238E27FC236}">
                <a16:creationId xmlns:a16="http://schemas.microsoft.com/office/drawing/2014/main" id="{D3289E22-69BE-A15F-BDD8-E9F80405C1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252" y="225083"/>
            <a:ext cx="10177094" cy="9003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000" b="1" i="0">
                <a:solidFill>
                  <a:schemeClr val="tx1"/>
                </a:solidFill>
                <a:latin typeface="Montserrat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14">
            <a:extLst>
              <a:ext uri="{FF2B5EF4-FFF2-40B4-BE49-F238E27FC236}">
                <a16:creationId xmlns:a16="http://schemas.microsoft.com/office/drawing/2014/main" id="{884D47C9-27BA-18C1-7525-A15EE4E6FCB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468" y="1487565"/>
            <a:ext cx="4320496" cy="79843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FontTx/>
              <a:buNone/>
              <a:defRPr sz="2000" b="0">
                <a:solidFill>
                  <a:schemeClr val="tx1"/>
                </a:solidFill>
                <a:latin typeface="Montserrat" pitchFamily="2" charset="77"/>
              </a:defRPr>
            </a:lvl1pPr>
            <a:lvl2pPr marL="176212" indent="0">
              <a:buNone/>
              <a:defRPr/>
            </a:lvl2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D1A12BE7-A4F6-1E4B-7AF6-32575ED9E7A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4468" y="2370265"/>
            <a:ext cx="4320496" cy="37963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8">
            <a:extLst>
              <a:ext uri="{FF2B5EF4-FFF2-40B4-BE49-F238E27FC236}">
                <a16:creationId xmlns:a16="http://schemas.microsoft.com/office/drawing/2014/main" id="{53187B8C-C7DD-3B3C-5ADD-0FDDDDEA3780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229497" y="1487565"/>
            <a:ext cx="6367771" cy="4760835"/>
          </a:xfrm>
          <a:prstGeom prst="rect">
            <a:avLst/>
          </a:prstGeom>
        </p:spPr>
        <p:txBody>
          <a:bodyPr/>
          <a:lstStyle>
            <a:lvl1pPr>
              <a:buClrTx/>
              <a:defRPr sz="1800" b="0" i="0">
                <a:solidFill>
                  <a:schemeClr val="tx1"/>
                </a:solidFill>
                <a:latin typeface="Montserrat Light" pitchFamily="2" charset="77"/>
              </a:defRPr>
            </a:lvl1pPr>
            <a:lvl2pPr>
              <a:buClrTx/>
              <a:defRPr sz="1600" b="0" i="0">
                <a:solidFill>
                  <a:schemeClr val="tx1"/>
                </a:solidFill>
                <a:latin typeface="Montserrat Light" pitchFamily="2" charset="77"/>
              </a:defRPr>
            </a:lvl2pPr>
            <a:lvl3pPr>
              <a:buClrTx/>
              <a:defRPr sz="1400" b="0" i="0">
                <a:solidFill>
                  <a:schemeClr val="tx1"/>
                </a:solidFill>
                <a:latin typeface="Montserrat Light" pitchFamily="2" charset="77"/>
              </a:defRPr>
            </a:lvl3pPr>
            <a:lvl4pPr>
              <a:buClrTx/>
              <a:defRPr sz="1200" b="0" i="0">
                <a:solidFill>
                  <a:schemeClr val="tx1"/>
                </a:solidFill>
                <a:latin typeface="Montserrat Light" pitchFamily="2" charset="77"/>
              </a:defRPr>
            </a:lvl4pPr>
            <a:lvl5pPr>
              <a:lnSpc>
                <a:spcPct val="100000"/>
              </a:lnSpc>
              <a:buClrTx/>
              <a:defRPr sz="1100" b="0" i="0">
                <a:solidFill>
                  <a:schemeClr val="tx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C6DA556-5013-D658-45F0-FE3F6D8381F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48395" y="6366232"/>
            <a:ext cx="1023356" cy="280846"/>
          </a:xfrm>
          <a:prstGeom prst="rect">
            <a:avLst/>
          </a:prstGeom>
        </p:spPr>
      </p:pic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B0E34EC8-7738-210F-C7C4-E34BC06DDD0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492AA4B-D0F5-B726-E0DE-4DBE647950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CB34D6-0FED-8B21-F122-9EBD2E7C06D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4035" t="34992" r="64859" b="31989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DE15A9D-6255-3639-3D3A-DC9CF77F07F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045033" y="6526813"/>
            <a:ext cx="1616824" cy="143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55525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4 Cream">
    <p:bg>
      <p:bgPr>
        <a:solidFill>
          <a:srgbClr val="F7F5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4">
            <a:extLst>
              <a:ext uri="{FF2B5EF4-FFF2-40B4-BE49-F238E27FC236}">
                <a16:creationId xmlns:a16="http://schemas.microsoft.com/office/drawing/2014/main" id="{E0A37FD9-75F2-9B4F-F65B-261C221B496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468" y="1487565"/>
            <a:ext cx="4320496" cy="79843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FontTx/>
              <a:buNone/>
              <a:defRPr sz="2000" b="0">
                <a:solidFill>
                  <a:schemeClr val="tx1"/>
                </a:solidFill>
                <a:latin typeface="Montserrat" pitchFamily="2" charset="77"/>
              </a:defRPr>
            </a:lvl1pPr>
            <a:lvl2pPr marL="176212" indent="0">
              <a:buNone/>
              <a:defRPr/>
            </a:lvl2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B74635F-1782-F191-5390-9CA924F24EB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4468" y="2370265"/>
            <a:ext cx="4320496" cy="37963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EA8D3784-7FAD-7E5F-0F84-EB36EEB9F4A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229497" y="1487565"/>
            <a:ext cx="6367771" cy="4760835"/>
          </a:xfrm>
          <a:prstGeom prst="rect">
            <a:avLst/>
          </a:prstGeom>
        </p:spPr>
        <p:txBody>
          <a:bodyPr/>
          <a:lstStyle>
            <a:lvl1pPr>
              <a:buClrTx/>
              <a:defRPr sz="1800" b="0" i="0">
                <a:solidFill>
                  <a:schemeClr val="tx1"/>
                </a:solidFill>
                <a:latin typeface="Montserrat Light" pitchFamily="2" charset="77"/>
              </a:defRPr>
            </a:lvl1pPr>
            <a:lvl2pPr>
              <a:buClrTx/>
              <a:defRPr sz="1600" b="0" i="0">
                <a:solidFill>
                  <a:schemeClr val="tx1"/>
                </a:solidFill>
                <a:latin typeface="Montserrat Light" pitchFamily="2" charset="77"/>
              </a:defRPr>
            </a:lvl2pPr>
            <a:lvl3pPr>
              <a:buClrTx/>
              <a:defRPr sz="1400" b="0" i="0">
                <a:solidFill>
                  <a:schemeClr val="tx1"/>
                </a:solidFill>
                <a:latin typeface="Montserrat Light" pitchFamily="2" charset="77"/>
              </a:defRPr>
            </a:lvl3pPr>
            <a:lvl4pPr>
              <a:buClrTx/>
              <a:defRPr sz="1200" b="0" i="0">
                <a:solidFill>
                  <a:schemeClr val="tx1"/>
                </a:solidFill>
                <a:latin typeface="Montserrat Light" pitchFamily="2" charset="77"/>
              </a:defRPr>
            </a:lvl4pPr>
            <a:lvl5pPr>
              <a:lnSpc>
                <a:spcPct val="100000"/>
              </a:lnSpc>
              <a:buClrTx/>
              <a:defRPr sz="1100" b="0" i="0">
                <a:solidFill>
                  <a:schemeClr val="tx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502B355-7B6A-0216-3D6C-96085FA350C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48395" y="6366232"/>
            <a:ext cx="1023356" cy="280846"/>
          </a:xfrm>
          <a:prstGeom prst="rect">
            <a:avLst/>
          </a:prstGeom>
        </p:spPr>
      </p:pic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09D64151-13CF-0F89-E660-9EFF24F0EFE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37C5CCB3-6F2D-B1AA-DA17-A741AFE1C1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536E1EB-7A19-7C15-687F-FDA893BD0D0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4035" t="34992" r="64859" b="31989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C742BCA-9DA2-E8EE-46E4-FB9E36FECEA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045033" y="6526813"/>
            <a:ext cx="1616824" cy="143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922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 Dark Blue">
    <p:bg>
      <p:bgPr>
        <a:solidFill>
          <a:srgbClr val="000E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2">
            <a:extLst>
              <a:ext uri="{FF2B5EF4-FFF2-40B4-BE49-F238E27FC236}">
                <a16:creationId xmlns:a16="http://schemas.microsoft.com/office/drawing/2014/main" id="{D3289E22-69BE-A15F-BDD8-E9F80405C1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252" y="225083"/>
            <a:ext cx="10177094" cy="9003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000" b="1" i="0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8">
            <a:extLst>
              <a:ext uri="{FF2B5EF4-FFF2-40B4-BE49-F238E27FC236}">
                <a16:creationId xmlns:a16="http://schemas.microsoft.com/office/drawing/2014/main" id="{7E02E0A2-D448-9B4A-EA04-DFFF28B526C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41252" y="1519310"/>
            <a:ext cx="10906620" cy="4716389"/>
          </a:xfrm>
          <a:prstGeom prst="rect">
            <a:avLst/>
          </a:prstGeom>
        </p:spPr>
        <p:txBody>
          <a:bodyPr/>
          <a:lstStyle>
            <a:lvl1pPr>
              <a:defRPr sz="1800" b="0" i="0">
                <a:solidFill>
                  <a:schemeClr val="bg1"/>
                </a:solidFill>
                <a:latin typeface="Montserrat Light" pitchFamily="2" charset="77"/>
              </a:defRPr>
            </a:lvl1pPr>
            <a:lvl2pPr>
              <a:defRPr sz="1600" b="0" i="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defRPr sz="1400" b="0" i="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defRPr sz="1200" b="0" i="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defRPr sz="1100" b="0" i="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B27491C-CD6F-CC06-C300-202B098197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48395" y="6366232"/>
            <a:ext cx="1023356" cy="280845"/>
          </a:xfrm>
          <a:prstGeom prst="rect">
            <a:avLst/>
          </a:prstGeom>
        </p:spPr>
      </p:pic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5D60C708-04EB-C26B-17FA-15176A7B7B7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FF64238-F12C-C9FC-8318-3468C36A4B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35E273C-48BF-E80C-6EFB-1970489A68E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966" r="67662" b="66697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0FE5FEA-8ACA-034E-1EC4-FA318F137EB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045043" y="6526813"/>
            <a:ext cx="1616802" cy="14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01306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5 Cream">
    <p:bg>
      <p:bgPr>
        <a:solidFill>
          <a:srgbClr val="F7F5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DC3D384D-A394-FABA-E531-1C719B2AD4A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212132" y="1483952"/>
            <a:ext cx="6385135" cy="468267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75568220-EE33-1BC7-B9D3-2DB50E652F0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468" y="1487565"/>
            <a:ext cx="4320496" cy="79843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FontTx/>
              <a:buNone/>
              <a:defRPr sz="2000" b="0">
                <a:solidFill>
                  <a:schemeClr val="tx1"/>
                </a:solidFill>
                <a:latin typeface="Montserrat" pitchFamily="2" charset="77"/>
              </a:defRPr>
            </a:lvl1pPr>
            <a:lvl2pPr marL="176212" indent="0">
              <a:buNone/>
              <a:defRPr/>
            </a:lvl2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53CB8EB7-7DA4-6DFA-8F42-686538FB3F2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4468" y="2370265"/>
            <a:ext cx="4320496" cy="37963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613587A-9DF2-CEF0-1E1A-6EB4D6AF0C0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48395" y="6366232"/>
            <a:ext cx="1023356" cy="280846"/>
          </a:xfrm>
          <a:prstGeom prst="rect">
            <a:avLst/>
          </a:prstGeom>
        </p:spPr>
      </p:pic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328FBE3F-6AD5-5EFC-2BCC-F60C61681CF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F1B58C56-B3DD-69A1-A0D0-0476552C17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420A178-C7DA-93E7-BAF0-FE03135D838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4035" t="34992" r="64859" b="31989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4EA1CCE-C738-3317-9DBE-BBC8B12E3EA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045033" y="6526813"/>
            <a:ext cx="1616824" cy="143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22142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6 Cream">
    <p:bg>
      <p:bgPr>
        <a:solidFill>
          <a:srgbClr val="F7F5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E5E60F5A-4827-D798-0DEA-92C36E2B993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" y="1447800"/>
            <a:ext cx="3221108" cy="46482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endParaRPr lang="en-US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D8E5B212-C3CF-23A7-1FCE-1087613E7ED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85446" y="1447800"/>
            <a:ext cx="3221108" cy="46482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8500BBD-6C20-267F-01E0-F1BD0F45D3F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458200" y="1447800"/>
            <a:ext cx="3221108" cy="46482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94F713B-D11A-150A-27CA-689911416C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48395" y="6366232"/>
            <a:ext cx="1023356" cy="280846"/>
          </a:xfrm>
          <a:prstGeom prst="rect">
            <a:avLst/>
          </a:prstGeom>
        </p:spPr>
      </p:pic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CC14B194-91A3-0FD5-F93B-9C264E7CD27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2E089D0-1C4F-F9FE-FE91-F3C4B1BB4C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6F58065-E401-7FBB-7495-12F28BA1E74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4035" t="34992" r="64859" b="31989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0113450-F4CE-E692-4E0D-36621FACE9D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045033" y="6526813"/>
            <a:ext cx="1616824" cy="143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04024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 Cream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D14FACC-0613-5D2B-DCB1-0F2AD61BA171}"/>
              </a:ext>
            </a:extLst>
          </p:cNvPr>
          <p:cNvSpPr/>
          <p:nvPr userDrawn="1"/>
        </p:nvSpPr>
        <p:spPr>
          <a:xfrm>
            <a:off x="0" y="0"/>
            <a:ext cx="12192000" cy="1297452"/>
          </a:xfrm>
          <a:prstGeom prst="rect">
            <a:avLst/>
          </a:prstGeom>
          <a:solidFill>
            <a:srgbClr val="F7F5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sp>
        <p:nvSpPr>
          <p:cNvPr id="8" name="Title Placeholder 2">
            <a:extLst>
              <a:ext uri="{FF2B5EF4-FFF2-40B4-BE49-F238E27FC236}">
                <a16:creationId xmlns:a16="http://schemas.microsoft.com/office/drawing/2014/main" id="{D3289E22-69BE-A15F-BDD8-E9F80405C1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252" y="225083"/>
            <a:ext cx="10177094" cy="9003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000" b="1" i="0">
                <a:solidFill>
                  <a:schemeClr val="tx1"/>
                </a:solidFill>
                <a:latin typeface="Montserrat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8">
            <a:extLst>
              <a:ext uri="{FF2B5EF4-FFF2-40B4-BE49-F238E27FC236}">
                <a16:creationId xmlns:a16="http://schemas.microsoft.com/office/drawing/2014/main" id="{7E02E0A2-D448-9B4A-EA04-DFFF28B526C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41252" y="1519310"/>
            <a:ext cx="10906620" cy="4716389"/>
          </a:xfrm>
          <a:prstGeom prst="rect">
            <a:avLst/>
          </a:prstGeom>
        </p:spPr>
        <p:txBody>
          <a:bodyPr/>
          <a:lstStyle>
            <a:lvl1pPr>
              <a:defRPr sz="1800" b="0" i="0">
                <a:solidFill>
                  <a:schemeClr val="tx1"/>
                </a:solidFill>
                <a:latin typeface="Montserrat Light" pitchFamily="2" charset="77"/>
              </a:defRPr>
            </a:lvl1pPr>
            <a:lvl2pPr>
              <a:defRPr sz="1600" b="0" i="0">
                <a:solidFill>
                  <a:schemeClr val="tx1"/>
                </a:solidFill>
                <a:latin typeface="Montserrat Light" pitchFamily="2" charset="77"/>
              </a:defRPr>
            </a:lvl2pPr>
            <a:lvl3pPr>
              <a:defRPr sz="1400" b="0" i="0">
                <a:solidFill>
                  <a:schemeClr val="tx1"/>
                </a:solidFill>
                <a:latin typeface="Montserrat Light" pitchFamily="2" charset="77"/>
              </a:defRPr>
            </a:lvl3pPr>
            <a:lvl4pPr>
              <a:defRPr sz="1200" b="0" i="0">
                <a:solidFill>
                  <a:schemeClr val="tx1"/>
                </a:solidFill>
                <a:latin typeface="Montserrat Light" pitchFamily="2" charset="77"/>
              </a:defRPr>
            </a:lvl4pPr>
            <a:lvl5pPr>
              <a:defRPr sz="1100" b="0" i="0">
                <a:solidFill>
                  <a:schemeClr val="tx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C0A90D2-54D9-BEAD-B898-9280D6304A2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48395" y="6366232"/>
            <a:ext cx="1023356" cy="280846"/>
          </a:xfrm>
          <a:prstGeom prst="rect">
            <a:avLst/>
          </a:prstGeom>
        </p:spPr>
      </p:pic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5C46637D-2A3D-D0EB-E398-9C21409477B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EC2DF3A0-9B2B-638B-FE35-E32881E911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AE676C7-1D61-6101-9A43-CFF68FF61A1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4035" t="34992" r="64859" b="31989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F2FEBA3-5599-8CC0-5326-D59E1CE486E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045033" y="6526813"/>
            <a:ext cx="1616824" cy="143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51944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 Cream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2D04FF9-E1B7-6259-C319-6DE7DA53CBC4}"/>
              </a:ext>
            </a:extLst>
          </p:cNvPr>
          <p:cNvSpPr/>
          <p:nvPr userDrawn="1"/>
        </p:nvSpPr>
        <p:spPr>
          <a:xfrm>
            <a:off x="0" y="0"/>
            <a:ext cx="12192000" cy="1297452"/>
          </a:xfrm>
          <a:prstGeom prst="rect">
            <a:avLst/>
          </a:prstGeom>
          <a:solidFill>
            <a:srgbClr val="F7F5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DBD3A52-5D01-0079-5526-3356F3A432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4035" t="34992" r="64859" b="31989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sp>
        <p:nvSpPr>
          <p:cNvPr id="8" name="Title Placeholder 2">
            <a:extLst>
              <a:ext uri="{FF2B5EF4-FFF2-40B4-BE49-F238E27FC236}">
                <a16:creationId xmlns:a16="http://schemas.microsoft.com/office/drawing/2014/main" id="{D3289E22-69BE-A15F-BDD8-E9F80405C1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252" y="225083"/>
            <a:ext cx="10177094" cy="9003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000" b="1" i="0">
                <a:solidFill>
                  <a:schemeClr val="tx1"/>
                </a:solidFill>
                <a:latin typeface="Montserrat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" name="Content Placeholder 8">
            <a:extLst>
              <a:ext uri="{FF2B5EF4-FFF2-40B4-BE49-F238E27FC236}">
                <a16:creationId xmlns:a16="http://schemas.microsoft.com/office/drawing/2014/main" id="{F66D783D-815F-46BA-DC3D-6016E4BD730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41252" y="1519311"/>
            <a:ext cx="5364162" cy="4647313"/>
          </a:xfrm>
          <a:prstGeom prst="rect">
            <a:avLst/>
          </a:prstGeom>
        </p:spPr>
        <p:txBody>
          <a:bodyPr/>
          <a:lstStyle>
            <a:lvl1pPr>
              <a:defRPr sz="1800" b="0" i="0">
                <a:solidFill>
                  <a:schemeClr val="tx1"/>
                </a:solidFill>
                <a:latin typeface="Montserrat Light" pitchFamily="2" charset="77"/>
              </a:defRPr>
            </a:lvl1pPr>
            <a:lvl2pPr>
              <a:defRPr sz="1600" b="0" i="0">
                <a:solidFill>
                  <a:schemeClr val="tx1"/>
                </a:solidFill>
                <a:latin typeface="Montserrat Light" pitchFamily="2" charset="77"/>
              </a:defRPr>
            </a:lvl2pPr>
            <a:lvl3pPr>
              <a:defRPr sz="1400" b="0" i="0">
                <a:solidFill>
                  <a:schemeClr val="tx1"/>
                </a:solidFill>
                <a:latin typeface="Montserrat Light" pitchFamily="2" charset="77"/>
              </a:defRPr>
            </a:lvl3pPr>
            <a:lvl4pPr>
              <a:defRPr sz="1200" b="0" i="0">
                <a:solidFill>
                  <a:schemeClr val="tx1"/>
                </a:solidFill>
                <a:latin typeface="Montserrat Light" pitchFamily="2" charset="77"/>
              </a:defRPr>
            </a:lvl4pPr>
            <a:lvl5pPr>
              <a:defRPr sz="1100" b="0" i="0">
                <a:solidFill>
                  <a:schemeClr val="tx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8">
            <a:extLst>
              <a:ext uri="{FF2B5EF4-FFF2-40B4-BE49-F238E27FC236}">
                <a16:creationId xmlns:a16="http://schemas.microsoft.com/office/drawing/2014/main" id="{9F6EE999-4A55-8898-01C9-A8C5D2E1DB3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86586" y="1519311"/>
            <a:ext cx="5364162" cy="4647313"/>
          </a:xfrm>
          <a:prstGeom prst="rect">
            <a:avLst/>
          </a:prstGeom>
        </p:spPr>
        <p:txBody>
          <a:bodyPr/>
          <a:lstStyle>
            <a:lvl1pPr>
              <a:defRPr sz="1800" b="0" i="0">
                <a:solidFill>
                  <a:schemeClr val="tx1"/>
                </a:solidFill>
                <a:latin typeface="Montserrat Light" pitchFamily="2" charset="77"/>
              </a:defRPr>
            </a:lvl1pPr>
            <a:lvl2pPr>
              <a:defRPr sz="1600" b="0" i="0">
                <a:solidFill>
                  <a:schemeClr val="tx1"/>
                </a:solidFill>
                <a:latin typeface="Montserrat Light" pitchFamily="2" charset="77"/>
              </a:defRPr>
            </a:lvl2pPr>
            <a:lvl3pPr>
              <a:defRPr sz="1400" b="0" i="0">
                <a:solidFill>
                  <a:schemeClr val="tx1"/>
                </a:solidFill>
                <a:latin typeface="Montserrat Light" pitchFamily="2" charset="77"/>
              </a:defRPr>
            </a:lvl3pPr>
            <a:lvl4pPr>
              <a:defRPr sz="1200" b="0" i="0">
                <a:solidFill>
                  <a:schemeClr val="tx1"/>
                </a:solidFill>
                <a:latin typeface="Montserrat Light" pitchFamily="2" charset="77"/>
              </a:defRPr>
            </a:lvl4pPr>
            <a:lvl5pPr>
              <a:defRPr sz="1100" b="0" i="0">
                <a:solidFill>
                  <a:schemeClr val="tx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71E8959-1A57-A752-9DD2-9AE852BB2FB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8395" y="6366232"/>
            <a:ext cx="1023356" cy="280846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CC4E0F7-AD5E-C593-15DC-48C7CFEDC66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F218A706-E8DB-F913-E281-49562FA84F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408DB85-E4EA-4361-529F-29EA39815CB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045033" y="6526813"/>
            <a:ext cx="1616824" cy="143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65709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3 Cream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0F82AD7-2C7D-DE53-20B4-85BC517C7A09}"/>
              </a:ext>
            </a:extLst>
          </p:cNvPr>
          <p:cNvSpPr/>
          <p:nvPr userDrawn="1"/>
        </p:nvSpPr>
        <p:spPr>
          <a:xfrm>
            <a:off x="0" y="0"/>
            <a:ext cx="12192000" cy="1297452"/>
          </a:xfrm>
          <a:prstGeom prst="rect">
            <a:avLst/>
          </a:prstGeom>
          <a:solidFill>
            <a:srgbClr val="F7F5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0C9C761-8FD2-DE66-CCFE-73D6C51218E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4035" t="34992" r="64859" b="31989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sp>
        <p:nvSpPr>
          <p:cNvPr id="8" name="Title Placeholder 2">
            <a:extLst>
              <a:ext uri="{FF2B5EF4-FFF2-40B4-BE49-F238E27FC236}">
                <a16:creationId xmlns:a16="http://schemas.microsoft.com/office/drawing/2014/main" id="{D3289E22-69BE-A15F-BDD8-E9F80405C1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252" y="225083"/>
            <a:ext cx="10177094" cy="9003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000" b="1" i="0">
                <a:solidFill>
                  <a:schemeClr val="tx1"/>
                </a:solidFill>
                <a:latin typeface="Montserrat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14">
            <a:extLst>
              <a:ext uri="{FF2B5EF4-FFF2-40B4-BE49-F238E27FC236}">
                <a16:creationId xmlns:a16="http://schemas.microsoft.com/office/drawing/2014/main" id="{884D47C9-27BA-18C1-7525-A15EE4E6FCB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468" y="1487565"/>
            <a:ext cx="4320496" cy="79843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FontTx/>
              <a:buNone/>
              <a:defRPr sz="2000" b="0">
                <a:solidFill>
                  <a:schemeClr val="tx1"/>
                </a:solidFill>
                <a:latin typeface="Montserrat" pitchFamily="2" charset="77"/>
              </a:defRPr>
            </a:lvl1pPr>
            <a:lvl2pPr marL="176212" indent="0">
              <a:buNone/>
              <a:defRPr/>
            </a:lvl2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D1A12BE7-A4F6-1E4B-7AF6-32575ED9E7A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4468" y="2370265"/>
            <a:ext cx="4320496" cy="37963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8">
            <a:extLst>
              <a:ext uri="{FF2B5EF4-FFF2-40B4-BE49-F238E27FC236}">
                <a16:creationId xmlns:a16="http://schemas.microsoft.com/office/drawing/2014/main" id="{53187B8C-C7DD-3B3C-5ADD-0FDDDDEA3780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229497" y="1487565"/>
            <a:ext cx="6367771" cy="4760835"/>
          </a:xfrm>
          <a:prstGeom prst="rect">
            <a:avLst/>
          </a:prstGeom>
        </p:spPr>
        <p:txBody>
          <a:bodyPr/>
          <a:lstStyle>
            <a:lvl1pPr>
              <a:buClrTx/>
              <a:defRPr sz="1800" b="0" i="0">
                <a:solidFill>
                  <a:schemeClr val="tx1"/>
                </a:solidFill>
                <a:latin typeface="Montserrat Light" pitchFamily="2" charset="77"/>
              </a:defRPr>
            </a:lvl1pPr>
            <a:lvl2pPr>
              <a:buClrTx/>
              <a:defRPr sz="1600" b="0" i="0">
                <a:solidFill>
                  <a:schemeClr val="tx1"/>
                </a:solidFill>
                <a:latin typeface="Montserrat Light" pitchFamily="2" charset="77"/>
              </a:defRPr>
            </a:lvl2pPr>
            <a:lvl3pPr>
              <a:buClrTx/>
              <a:defRPr sz="1400" b="0" i="0">
                <a:solidFill>
                  <a:schemeClr val="tx1"/>
                </a:solidFill>
                <a:latin typeface="Montserrat Light" pitchFamily="2" charset="77"/>
              </a:defRPr>
            </a:lvl3pPr>
            <a:lvl4pPr>
              <a:buClrTx/>
              <a:defRPr sz="1200" b="0" i="0">
                <a:solidFill>
                  <a:schemeClr val="tx1"/>
                </a:solidFill>
                <a:latin typeface="Montserrat Light" pitchFamily="2" charset="77"/>
              </a:defRPr>
            </a:lvl4pPr>
            <a:lvl5pPr>
              <a:lnSpc>
                <a:spcPct val="100000"/>
              </a:lnSpc>
              <a:buClrTx/>
              <a:defRPr sz="1100" b="0" i="0">
                <a:solidFill>
                  <a:schemeClr val="tx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CF57345-25D5-70C7-7BD8-4A44BB5B6E9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8395" y="6366232"/>
            <a:ext cx="1023356" cy="280846"/>
          </a:xfrm>
          <a:prstGeom prst="rect">
            <a:avLst/>
          </a:prstGeom>
        </p:spPr>
      </p:pic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CBF72793-B517-A362-0E06-447EB8CDF46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99759003-0B48-0FA7-7C0D-D01567F3D5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529A55A-CA79-0B4C-AD88-7CFADCE5C7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045033" y="6526813"/>
            <a:ext cx="1616824" cy="143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03798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4 Cream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4">
            <a:extLst>
              <a:ext uri="{FF2B5EF4-FFF2-40B4-BE49-F238E27FC236}">
                <a16:creationId xmlns:a16="http://schemas.microsoft.com/office/drawing/2014/main" id="{E0A37FD9-75F2-9B4F-F65B-261C221B496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468" y="1487565"/>
            <a:ext cx="4320496" cy="79843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FontTx/>
              <a:buNone/>
              <a:defRPr sz="2000" b="0">
                <a:solidFill>
                  <a:schemeClr val="tx1"/>
                </a:solidFill>
                <a:latin typeface="Montserrat" pitchFamily="2" charset="77"/>
              </a:defRPr>
            </a:lvl1pPr>
            <a:lvl2pPr marL="176212" indent="0">
              <a:buNone/>
              <a:defRPr/>
            </a:lvl2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B74635F-1782-F191-5390-9CA924F24EB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4468" y="2370265"/>
            <a:ext cx="4320496" cy="37963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EA8D3784-7FAD-7E5F-0F84-EB36EEB9F4A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229497" y="1487565"/>
            <a:ext cx="6367771" cy="4760835"/>
          </a:xfrm>
          <a:prstGeom prst="rect">
            <a:avLst/>
          </a:prstGeom>
        </p:spPr>
        <p:txBody>
          <a:bodyPr/>
          <a:lstStyle>
            <a:lvl1pPr>
              <a:buClrTx/>
              <a:defRPr sz="1800" b="0" i="0">
                <a:solidFill>
                  <a:schemeClr val="tx1"/>
                </a:solidFill>
                <a:latin typeface="Montserrat Light" pitchFamily="2" charset="77"/>
              </a:defRPr>
            </a:lvl1pPr>
            <a:lvl2pPr>
              <a:buClrTx/>
              <a:defRPr sz="1600" b="0" i="0">
                <a:solidFill>
                  <a:schemeClr val="tx1"/>
                </a:solidFill>
                <a:latin typeface="Montserrat Light" pitchFamily="2" charset="77"/>
              </a:defRPr>
            </a:lvl2pPr>
            <a:lvl3pPr>
              <a:buClrTx/>
              <a:defRPr sz="1400" b="0" i="0">
                <a:solidFill>
                  <a:schemeClr val="tx1"/>
                </a:solidFill>
                <a:latin typeface="Montserrat Light" pitchFamily="2" charset="77"/>
              </a:defRPr>
            </a:lvl3pPr>
            <a:lvl4pPr>
              <a:buClrTx/>
              <a:defRPr sz="1200" b="0" i="0">
                <a:solidFill>
                  <a:schemeClr val="tx1"/>
                </a:solidFill>
                <a:latin typeface="Montserrat Light" pitchFamily="2" charset="77"/>
              </a:defRPr>
            </a:lvl4pPr>
            <a:lvl5pPr>
              <a:lnSpc>
                <a:spcPct val="100000"/>
              </a:lnSpc>
              <a:buClrTx/>
              <a:defRPr sz="1100" b="0" i="0">
                <a:solidFill>
                  <a:schemeClr val="tx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F31387F-8C9A-A8ED-6931-F2E885DCC5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48395" y="6366232"/>
            <a:ext cx="1023356" cy="280846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1453A48-34DD-C110-6787-FA2719FE78D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A716D195-189C-8DFD-7480-BE3C5DB2BC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A86178-FD90-076D-844E-49DB2E03127F}"/>
              </a:ext>
            </a:extLst>
          </p:cNvPr>
          <p:cNvSpPr/>
          <p:nvPr userDrawn="1"/>
        </p:nvSpPr>
        <p:spPr>
          <a:xfrm>
            <a:off x="0" y="0"/>
            <a:ext cx="12192000" cy="1297452"/>
          </a:xfrm>
          <a:prstGeom prst="rect">
            <a:avLst/>
          </a:prstGeom>
          <a:solidFill>
            <a:srgbClr val="F7F5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30779D-6E72-49E2-9294-A115B26E98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4035" t="34992" r="64859" b="31989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365967C-9D1A-7A29-0D17-1557A5B7D5B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045033" y="6526813"/>
            <a:ext cx="1616824" cy="143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89905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5 Cream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DC3D384D-A394-FABA-E531-1C719B2AD4A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212132" y="1483952"/>
            <a:ext cx="6385135" cy="468267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75568220-EE33-1BC7-B9D3-2DB50E652F0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468" y="1487565"/>
            <a:ext cx="4320496" cy="79843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FontTx/>
              <a:buNone/>
              <a:defRPr sz="2000" b="0">
                <a:solidFill>
                  <a:schemeClr val="tx1"/>
                </a:solidFill>
                <a:latin typeface="Montserrat" pitchFamily="2" charset="77"/>
              </a:defRPr>
            </a:lvl1pPr>
            <a:lvl2pPr marL="176212" indent="0">
              <a:buNone/>
              <a:defRPr/>
            </a:lvl2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53CB8EB7-7DA4-6DFA-8F42-686538FB3F2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4468" y="2370265"/>
            <a:ext cx="4320496" cy="37963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3CDEE72-4729-FACB-74EC-FE52F4DFC6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48395" y="6366232"/>
            <a:ext cx="1023356" cy="280846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92FB26B-3B2D-CF65-6AC4-021308CA37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E4380A7B-652A-AFB1-4641-89B6261A67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13108B2-1ACA-4E86-89BE-2CCC901BD333}"/>
              </a:ext>
            </a:extLst>
          </p:cNvPr>
          <p:cNvSpPr/>
          <p:nvPr userDrawn="1"/>
        </p:nvSpPr>
        <p:spPr>
          <a:xfrm>
            <a:off x="0" y="0"/>
            <a:ext cx="12192000" cy="1297452"/>
          </a:xfrm>
          <a:prstGeom prst="rect">
            <a:avLst/>
          </a:prstGeom>
          <a:solidFill>
            <a:srgbClr val="F7F5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31EB704-8133-6128-3762-34199622442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4035" t="34992" r="64859" b="31989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ECE1BD6-F72C-4D8B-FA7A-C1819D53F2F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045033" y="6526813"/>
            <a:ext cx="1616824" cy="143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82535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6 Cream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808272F3-124D-47B5-A2B3-F2027C3BED4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" y="1447800"/>
            <a:ext cx="3221108" cy="46482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endParaRPr lang="en-US"/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B8F7CEF1-6685-7774-216D-2BC2566F1BE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85446" y="1447800"/>
            <a:ext cx="3221108" cy="46482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endParaRPr lang="en-US"/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2E5A3233-6A87-E87D-5E7C-55C1C60EC51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458200" y="1447800"/>
            <a:ext cx="3221108" cy="46482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296A8DC-E39B-B555-3BC6-ED8DBCBAC4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48395" y="6366232"/>
            <a:ext cx="1023356" cy="280846"/>
          </a:xfrm>
          <a:prstGeom prst="rect">
            <a:avLst/>
          </a:prstGeom>
        </p:spPr>
      </p:pic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EC4BCE6F-7BAB-3021-E889-8F48550B3F8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FBE19AD8-7ECE-23CE-31D8-3CAEC3CD84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948E55B-8A9A-16E3-3AB4-4CC8118695C1}"/>
              </a:ext>
            </a:extLst>
          </p:cNvPr>
          <p:cNvSpPr/>
          <p:nvPr userDrawn="1"/>
        </p:nvSpPr>
        <p:spPr>
          <a:xfrm>
            <a:off x="0" y="0"/>
            <a:ext cx="12192000" cy="1297452"/>
          </a:xfrm>
          <a:prstGeom prst="rect">
            <a:avLst/>
          </a:prstGeom>
          <a:solidFill>
            <a:srgbClr val="F7F5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A7834FF-EFE8-8DFF-291E-30CB7312C13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4035" t="34992" r="64859" b="31989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A34ABA7-3752-3A85-E25F-C8370763FAD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045033" y="6526813"/>
            <a:ext cx="1616824" cy="143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88411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Cream">
    <p:bg>
      <p:bgPr>
        <a:solidFill>
          <a:srgbClr val="F7F5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4">
            <a:extLst>
              <a:ext uri="{FF2B5EF4-FFF2-40B4-BE49-F238E27FC236}">
                <a16:creationId xmlns:a16="http://schemas.microsoft.com/office/drawing/2014/main" id="{A39194B8-3883-929C-CE00-801A5AF2C29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1252" y="3325122"/>
            <a:ext cx="10941148" cy="900332"/>
          </a:xfrm>
          <a:prstGeom prst="rect">
            <a:avLst/>
          </a:prstGeom>
        </p:spPr>
        <p:txBody>
          <a:bodyPr anchor="ctr"/>
          <a:lstStyle>
            <a:lvl1pPr algn="ctr">
              <a:defRPr sz="3000" b="1" i="0">
                <a:solidFill>
                  <a:schemeClr val="tx1"/>
                </a:solidFill>
                <a:latin typeface="Montserrat" pitchFamily="2" charset="77"/>
              </a:defRPr>
            </a:lvl1pPr>
          </a:lstStyle>
          <a:p>
            <a:r>
              <a:rPr lang="en-US"/>
              <a:t>Thank You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5CB463-847A-86A0-C9BD-46A131FAE27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669486" y="1781821"/>
            <a:ext cx="853028" cy="95570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A23CFDA-B7E7-4072-A59D-7495E05A1D8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8395" y="6366232"/>
            <a:ext cx="1023356" cy="28084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109F9B7-7D8C-00EC-8347-0CCBC3D127D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4035" t="34992" r="64859" b="31989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8C6BFF9-AC62-2174-17AB-B50432ECC3E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10045033" y="6526813"/>
            <a:ext cx="1616824" cy="143427"/>
          </a:xfrm>
          <a:prstGeom prst="rect">
            <a:avLst/>
          </a:prstGeom>
        </p:spPr>
      </p:pic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38372483-0073-1C3D-DB11-36DADD02690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49032" y="6180144"/>
            <a:ext cx="7293935" cy="60165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US: This is not an offer of a franchise. Any franchise offer is made only after a Franchise Disclosure Document has been provided. New York residents: An offering is made by prospectus only. Minnesota Reg. No. F-9950. RE/MAX, LLC and RE/MAX Integrated Regions, LLC, 5075 S. Syracuse Street, Denver, CO 80237, 1.303.770.5531.</a:t>
            </a:r>
            <a:br>
              <a:rPr lang="en-US"/>
            </a:br>
            <a:r>
              <a:rPr lang="en-US"/>
              <a:t>CAN: The information in this advertisement is not an offer to sell, or a solicitation of an offer to buy, a franchise; it is for informational purposes only. RE/MAX of Western Canada (1998), LLC and RE/MAX Ontario-Atlantic Canada, Inc. ©2025 RE/MAX, LLC. Each Office Independently Owned and Operated. 25_250</a:t>
            </a:r>
          </a:p>
        </p:txBody>
      </p:sp>
    </p:spTree>
    <p:extLst>
      <p:ext uri="{BB962C8B-B14F-4D97-AF65-F5344CB8AC3E}">
        <p14:creationId xmlns:p14="http://schemas.microsoft.com/office/powerpoint/2010/main" val="97923955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Cover Pic Blue">
    <p:bg>
      <p:bgPr>
        <a:solidFill>
          <a:srgbClr val="0043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90C5C61-911A-D27B-0B46-35BB0A93A5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252" y="1594624"/>
            <a:ext cx="5804153" cy="3713355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defRPr sz="6000" b="1" i="0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DAD63A53-36B0-2236-5745-7934D73E451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53200" y="869950"/>
            <a:ext cx="3400425" cy="4906963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41D3C1E-0D30-B6CA-1686-BCB6A6EDAA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3310" y="1101693"/>
            <a:ext cx="853028" cy="95570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1A3E488-88A3-B407-800F-1B10EEE37B7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8395" y="6366232"/>
            <a:ext cx="1023356" cy="280845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B6062B6-F887-C3E4-4121-3837B5532FA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6CCA5088-517F-D197-27B3-320AC42681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54F63AB-AC8B-9352-BCC3-C62CC6FF257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64892" r="1048" b="63844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082FE3-4810-AD76-EAFE-401CFE3165B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10045043" y="6526813"/>
            <a:ext cx="1616802" cy="14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942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 Dark Blue">
    <p:bg>
      <p:bgPr>
        <a:solidFill>
          <a:srgbClr val="000E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2">
            <a:extLst>
              <a:ext uri="{FF2B5EF4-FFF2-40B4-BE49-F238E27FC236}">
                <a16:creationId xmlns:a16="http://schemas.microsoft.com/office/drawing/2014/main" id="{D3289E22-69BE-A15F-BDD8-E9F80405C1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252" y="225083"/>
            <a:ext cx="10177094" cy="9003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000" b="1" i="0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" name="Content Placeholder 8">
            <a:extLst>
              <a:ext uri="{FF2B5EF4-FFF2-40B4-BE49-F238E27FC236}">
                <a16:creationId xmlns:a16="http://schemas.microsoft.com/office/drawing/2014/main" id="{F66D783D-815F-46BA-DC3D-6016E4BD730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41252" y="1519311"/>
            <a:ext cx="5364162" cy="4647313"/>
          </a:xfrm>
          <a:prstGeom prst="rect">
            <a:avLst/>
          </a:prstGeom>
        </p:spPr>
        <p:txBody>
          <a:bodyPr/>
          <a:lstStyle>
            <a:lvl1pPr>
              <a:defRPr sz="1800" b="0" i="0">
                <a:solidFill>
                  <a:schemeClr val="bg1"/>
                </a:solidFill>
                <a:latin typeface="Montserrat Light" pitchFamily="2" charset="77"/>
              </a:defRPr>
            </a:lvl1pPr>
            <a:lvl2pPr>
              <a:defRPr sz="1600" b="0" i="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defRPr sz="1400" b="0" i="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defRPr sz="1200" b="0" i="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defRPr sz="1100" b="0" i="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8">
            <a:extLst>
              <a:ext uri="{FF2B5EF4-FFF2-40B4-BE49-F238E27FC236}">
                <a16:creationId xmlns:a16="http://schemas.microsoft.com/office/drawing/2014/main" id="{9F6EE999-4A55-8898-01C9-A8C5D2E1DB3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86586" y="1519311"/>
            <a:ext cx="5364162" cy="4647313"/>
          </a:xfrm>
          <a:prstGeom prst="rect">
            <a:avLst/>
          </a:prstGeom>
        </p:spPr>
        <p:txBody>
          <a:bodyPr/>
          <a:lstStyle>
            <a:lvl1pPr>
              <a:defRPr sz="1800" b="0" i="0">
                <a:solidFill>
                  <a:schemeClr val="bg1"/>
                </a:solidFill>
                <a:latin typeface="Montserrat Light" pitchFamily="2" charset="77"/>
              </a:defRPr>
            </a:lvl1pPr>
            <a:lvl2pPr>
              <a:defRPr sz="1600" b="0" i="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defRPr sz="1400" b="0" i="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defRPr sz="1200" b="0" i="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defRPr sz="1100" b="0" i="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6C647C3-F3E1-9C05-71F1-83E8530140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48395" y="6366232"/>
            <a:ext cx="1023356" cy="280845"/>
          </a:xfrm>
          <a:prstGeom prst="rect">
            <a:avLst/>
          </a:prstGeom>
        </p:spPr>
      </p:pic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D9073A57-3172-3C66-C395-F2271ADAF8F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7933E8E4-B2C8-62FC-75C6-E6A0D7D3E4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91195D0-E54C-B9C9-84D7-2C3B0AB8860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966" r="67662" b="66697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1D9EA45-1262-2919-D102-E4A563C571B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045043" y="6526813"/>
            <a:ext cx="1616802" cy="14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02566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aker Blue">
    <p:bg>
      <p:bgPr>
        <a:solidFill>
          <a:srgbClr val="0043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EF39218-BB18-46A7-48EE-332722F85BA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3310" y="1101693"/>
            <a:ext cx="853028" cy="955707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CB28A4F-73BC-B801-6F5A-A033D7573A5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057400" y="1384300"/>
            <a:ext cx="2578100" cy="37211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baseline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endParaRPr lang="en-US"/>
          </a:p>
        </p:txBody>
      </p:sp>
      <p:sp>
        <p:nvSpPr>
          <p:cNvPr id="6" name="Title 4">
            <a:extLst>
              <a:ext uri="{FF2B5EF4-FFF2-40B4-BE49-F238E27FC236}">
                <a16:creationId xmlns:a16="http://schemas.microsoft.com/office/drawing/2014/main" id="{5CDD2579-3996-C976-D857-D9C8BABDB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0" y="2667000"/>
            <a:ext cx="5775960" cy="45720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700" b="1" i="0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962AE90A-6352-DD84-60FB-D2738C706C9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53000" y="3187700"/>
            <a:ext cx="5775325" cy="36512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i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91FBAD0-F123-90B9-B1B1-D783BBACAB6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8395" y="6366232"/>
            <a:ext cx="1023356" cy="280845"/>
          </a:xfrm>
          <a:prstGeom prst="rect">
            <a:avLst/>
          </a:prstGeom>
        </p:spPr>
      </p:pic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B53CFBA9-3DF9-C046-BCBB-9A04075C739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67F1BD51-4060-2114-793A-CF59350914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FB14DDC5-D61A-44E6-81EF-DE039B8B679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64892" r="1048" b="63844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9989E8D-D155-E26B-6239-873496F2276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10045043" y="6526813"/>
            <a:ext cx="1616802" cy="14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28721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Blue">
    <p:bg>
      <p:bgPr>
        <a:solidFill>
          <a:srgbClr val="0043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30BEB29-E44E-2663-8430-05F0DFD3C4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3310" y="1101693"/>
            <a:ext cx="853028" cy="955707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99BB18E-3A80-3630-8567-81C6AF6326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855118"/>
            <a:ext cx="8499088" cy="1325563"/>
          </a:xfrm>
          <a:prstGeom prst="rect">
            <a:avLst/>
          </a:prstGeom>
        </p:spPr>
        <p:txBody>
          <a:bodyPr anchor="ctr"/>
          <a:lstStyle>
            <a:lvl1pPr>
              <a:defRPr sz="4000" b="1" i="0" baseline="0">
                <a:solidFill>
                  <a:srgbClr val="F7F5EE"/>
                </a:solidFill>
                <a:latin typeface="Montserrat" panose="02000505000000020004" pitchFamily="2" charset="77"/>
              </a:defRPr>
            </a:lvl1pPr>
          </a:lstStyle>
          <a:p>
            <a:r>
              <a:rPr lang="en-US"/>
              <a:t>Section Divider </a:t>
            </a:r>
            <a:br>
              <a:rPr lang="en-US"/>
            </a:br>
            <a:r>
              <a:rPr lang="en-US"/>
              <a:t>Headline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CB18393-F6D3-8781-14F3-7F15766BEA0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8395" y="6366232"/>
            <a:ext cx="1023356" cy="280845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1CED62A-587D-171A-EFAA-26B384B9C31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973EB97D-7604-2839-7099-CEA6EA8E00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0E6F6542-63BF-204D-93F3-60C612F02A3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60729" t="6595" r="7619" b="59804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3B49730-7CAF-E67F-2F56-68557CE557E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10045043" y="6526813"/>
            <a:ext cx="1616802" cy="14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62776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 Blue">
    <p:bg>
      <p:bgPr>
        <a:solidFill>
          <a:srgbClr val="0043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2">
            <a:extLst>
              <a:ext uri="{FF2B5EF4-FFF2-40B4-BE49-F238E27FC236}">
                <a16:creationId xmlns:a16="http://schemas.microsoft.com/office/drawing/2014/main" id="{2DE388A4-D40A-6EE4-070B-ADFFF90F18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252" y="225083"/>
            <a:ext cx="10177094" cy="9003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000" b="1" i="0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8">
            <a:extLst>
              <a:ext uri="{FF2B5EF4-FFF2-40B4-BE49-F238E27FC236}">
                <a16:creationId xmlns:a16="http://schemas.microsoft.com/office/drawing/2014/main" id="{55B9DD39-ECED-3AA4-4997-DAE117E86D0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41252" y="1519310"/>
            <a:ext cx="10906620" cy="4716389"/>
          </a:xfrm>
          <a:prstGeom prst="rect">
            <a:avLst/>
          </a:prstGeom>
        </p:spPr>
        <p:txBody>
          <a:bodyPr/>
          <a:lstStyle>
            <a:lvl1pPr>
              <a:defRPr sz="1800" b="0" i="0">
                <a:solidFill>
                  <a:schemeClr val="bg1"/>
                </a:solidFill>
                <a:latin typeface="Montserrat Light" pitchFamily="2" charset="77"/>
              </a:defRPr>
            </a:lvl1pPr>
            <a:lvl2pPr>
              <a:defRPr sz="1600" b="0" i="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defRPr sz="1400" b="0" i="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defRPr sz="1200" b="0" i="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defRPr sz="1100" b="0" i="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01896B57-5872-0A40-E27D-1A8936CF969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64892" r="1048" b="63844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B22BA09-47C8-BB07-85A1-E53F38EC478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8395" y="6366232"/>
            <a:ext cx="1023356" cy="280845"/>
          </a:xfrm>
          <a:prstGeom prst="rect">
            <a:avLst/>
          </a:prstGeom>
        </p:spPr>
      </p:pic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F28340D1-6DC1-6948-695A-3BD127B8A54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98B23168-DC62-1071-1C71-F5E773C29B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E8A7B42-99CD-B172-91FD-1D10D534B65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045043" y="6526813"/>
            <a:ext cx="1616802" cy="14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45362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 Blue">
    <p:bg>
      <p:bgPr>
        <a:solidFill>
          <a:srgbClr val="0043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2">
            <a:extLst>
              <a:ext uri="{FF2B5EF4-FFF2-40B4-BE49-F238E27FC236}">
                <a16:creationId xmlns:a16="http://schemas.microsoft.com/office/drawing/2014/main" id="{D3289E22-69BE-A15F-BDD8-E9F80405C1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252" y="225083"/>
            <a:ext cx="10177094" cy="9003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000" b="1" i="0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" name="Content Placeholder 8">
            <a:extLst>
              <a:ext uri="{FF2B5EF4-FFF2-40B4-BE49-F238E27FC236}">
                <a16:creationId xmlns:a16="http://schemas.microsoft.com/office/drawing/2014/main" id="{F66D783D-815F-46BA-DC3D-6016E4BD730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41252" y="1519311"/>
            <a:ext cx="5364162" cy="4647313"/>
          </a:xfrm>
          <a:prstGeom prst="rect">
            <a:avLst/>
          </a:prstGeom>
        </p:spPr>
        <p:txBody>
          <a:bodyPr/>
          <a:lstStyle>
            <a:lvl1pPr>
              <a:defRPr sz="1800" b="0" i="0">
                <a:solidFill>
                  <a:schemeClr val="bg1"/>
                </a:solidFill>
                <a:latin typeface="Montserrat Light" pitchFamily="2" charset="77"/>
              </a:defRPr>
            </a:lvl1pPr>
            <a:lvl2pPr>
              <a:defRPr sz="1600" b="0" i="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defRPr sz="1400" b="0" i="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defRPr sz="1200" b="0" i="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defRPr sz="1100" b="0" i="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8">
            <a:extLst>
              <a:ext uri="{FF2B5EF4-FFF2-40B4-BE49-F238E27FC236}">
                <a16:creationId xmlns:a16="http://schemas.microsoft.com/office/drawing/2014/main" id="{9F6EE999-4A55-8898-01C9-A8C5D2E1DB3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86586" y="1519311"/>
            <a:ext cx="5364162" cy="4647313"/>
          </a:xfrm>
          <a:prstGeom prst="rect">
            <a:avLst/>
          </a:prstGeom>
        </p:spPr>
        <p:txBody>
          <a:bodyPr/>
          <a:lstStyle>
            <a:lvl1pPr>
              <a:defRPr sz="1800" b="0" i="0">
                <a:solidFill>
                  <a:schemeClr val="bg1"/>
                </a:solidFill>
                <a:latin typeface="Montserrat Light" pitchFamily="2" charset="77"/>
              </a:defRPr>
            </a:lvl1pPr>
            <a:lvl2pPr>
              <a:defRPr sz="1600" b="0" i="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defRPr sz="1400" b="0" i="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defRPr sz="1200" b="0" i="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defRPr sz="1100" b="0" i="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91EB6DD-F769-B8B7-85A6-83D3AF7F33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64892" r="1048" b="63844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9672825-880C-9DC1-0951-44636B997EC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8395" y="6366232"/>
            <a:ext cx="1023356" cy="280845"/>
          </a:xfrm>
          <a:prstGeom prst="rect">
            <a:avLst/>
          </a:prstGeom>
        </p:spPr>
      </p:pic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B8295886-EAE8-E52B-92DE-B1ADF51DDBF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CAC3569E-4274-CC8B-A0FD-F53E75B000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F83DF25-7BBD-A149-678A-42ABE9C2DB5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045043" y="6526813"/>
            <a:ext cx="1616802" cy="14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7134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3 Blue">
    <p:bg>
      <p:bgPr>
        <a:solidFill>
          <a:srgbClr val="0043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2">
            <a:extLst>
              <a:ext uri="{FF2B5EF4-FFF2-40B4-BE49-F238E27FC236}">
                <a16:creationId xmlns:a16="http://schemas.microsoft.com/office/drawing/2014/main" id="{D3289E22-69BE-A15F-BDD8-E9F80405C1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252" y="225083"/>
            <a:ext cx="10177094" cy="9003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000" b="1" i="0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14">
            <a:extLst>
              <a:ext uri="{FF2B5EF4-FFF2-40B4-BE49-F238E27FC236}">
                <a16:creationId xmlns:a16="http://schemas.microsoft.com/office/drawing/2014/main" id="{884D47C9-27BA-18C1-7525-A15EE4E6FCB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468" y="1487565"/>
            <a:ext cx="4320496" cy="79843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FontTx/>
              <a:buNone/>
              <a:defRPr sz="2000" b="0">
                <a:solidFill>
                  <a:schemeClr val="bg1"/>
                </a:solidFill>
                <a:latin typeface="Montserrat" pitchFamily="2" charset="77"/>
              </a:defRPr>
            </a:lvl1pPr>
            <a:lvl2pPr marL="176212" indent="0">
              <a:buNone/>
              <a:defRPr/>
            </a:lvl2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D1A12BE7-A4F6-1E4B-7AF6-32575ED9E7A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4468" y="2370265"/>
            <a:ext cx="4320496" cy="37963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8">
            <a:extLst>
              <a:ext uri="{FF2B5EF4-FFF2-40B4-BE49-F238E27FC236}">
                <a16:creationId xmlns:a16="http://schemas.microsoft.com/office/drawing/2014/main" id="{53187B8C-C7DD-3B3C-5ADD-0FDDDDEA3780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229497" y="1487565"/>
            <a:ext cx="6367771" cy="4760835"/>
          </a:xfrm>
          <a:prstGeom prst="rect">
            <a:avLst/>
          </a:prstGeom>
        </p:spPr>
        <p:txBody>
          <a:bodyPr/>
          <a:lstStyle>
            <a:lvl1pPr>
              <a:buClrTx/>
              <a:defRPr sz="1800" b="0" i="0">
                <a:solidFill>
                  <a:schemeClr val="bg1"/>
                </a:solidFill>
                <a:latin typeface="Montserrat Light" pitchFamily="2" charset="77"/>
              </a:defRPr>
            </a:lvl1pPr>
            <a:lvl2pPr>
              <a:buClrTx/>
              <a:defRPr sz="1600" b="0" i="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ClrTx/>
              <a:defRPr sz="1400" b="0" i="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ClrTx/>
              <a:defRPr sz="1200" b="0" i="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lnSpc>
                <a:spcPct val="100000"/>
              </a:lnSpc>
              <a:buClrTx/>
              <a:defRPr sz="1100" b="0" i="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B6BAD97-4574-AA13-E434-0D1FE83EE1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64892" r="1048" b="63844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0626E2A-CAC3-B3B9-541B-EE7838D406B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8395" y="6366232"/>
            <a:ext cx="1023356" cy="280845"/>
          </a:xfrm>
          <a:prstGeom prst="rect">
            <a:avLst/>
          </a:prstGeom>
        </p:spPr>
      </p:pic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3B24E4CD-94B3-DA8E-B07D-E563386A778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55FE7AC9-2F66-CD7C-E136-88534A3EA6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53ECEC3-A46F-CAB4-015E-497E71CE395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045043" y="6526813"/>
            <a:ext cx="1616802" cy="14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55275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4 Blue">
    <p:bg>
      <p:bgPr>
        <a:solidFill>
          <a:srgbClr val="0043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4">
            <a:extLst>
              <a:ext uri="{FF2B5EF4-FFF2-40B4-BE49-F238E27FC236}">
                <a16:creationId xmlns:a16="http://schemas.microsoft.com/office/drawing/2014/main" id="{E0A37FD9-75F2-9B4F-F65B-261C221B496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468" y="1487565"/>
            <a:ext cx="4320496" cy="79843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FontTx/>
              <a:buNone/>
              <a:defRPr sz="2000" b="0">
                <a:solidFill>
                  <a:schemeClr val="bg1"/>
                </a:solidFill>
                <a:latin typeface="Montserrat" pitchFamily="2" charset="77"/>
              </a:defRPr>
            </a:lvl1pPr>
            <a:lvl2pPr marL="176212" indent="0">
              <a:buNone/>
              <a:defRPr/>
            </a:lvl2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B74635F-1782-F191-5390-9CA924F24EB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4468" y="2370265"/>
            <a:ext cx="4320496" cy="37963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EA8D3784-7FAD-7E5F-0F84-EB36EEB9F4A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229497" y="1487565"/>
            <a:ext cx="6367771" cy="4760835"/>
          </a:xfrm>
          <a:prstGeom prst="rect">
            <a:avLst/>
          </a:prstGeom>
        </p:spPr>
        <p:txBody>
          <a:bodyPr/>
          <a:lstStyle>
            <a:lvl1pPr>
              <a:buClrTx/>
              <a:defRPr sz="1800" b="0" i="0">
                <a:solidFill>
                  <a:schemeClr val="bg1"/>
                </a:solidFill>
                <a:latin typeface="Montserrat Light" pitchFamily="2" charset="77"/>
              </a:defRPr>
            </a:lvl1pPr>
            <a:lvl2pPr>
              <a:buClrTx/>
              <a:defRPr sz="1600" b="0" i="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ClrTx/>
              <a:defRPr sz="1400" b="0" i="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ClrTx/>
              <a:defRPr sz="1200" b="0" i="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lnSpc>
                <a:spcPct val="100000"/>
              </a:lnSpc>
              <a:buClrTx/>
              <a:defRPr sz="1100" b="0" i="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E731BC0-262B-B3FC-311E-00585067AE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64892" r="1048" b="63844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53936CF-B544-4EA9-C659-0A91ABC749B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8395" y="6366232"/>
            <a:ext cx="1023356" cy="280845"/>
          </a:xfrm>
          <a:prstGeom prst="rect">
            <a:avLst/>
          </a:prstGeom>
        </p:spPr>
      </p:pic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E3CE451D-DD9E-63FD-C957-ED68283F8C2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271405F6-9DA2-BA24-6F5E-07DA03E298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8A6C562-3F4C-5DA8-6FE0-CBF154ECBA2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045043" y="6526813"/>
            <a:ext cx="1616802" cy="14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89133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5 Blue">
    <p:bg>
      <p:bgPr>
        <a:solidFill>
          <a:srgbClr val="0043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DC3D384D-A394-FABA-E531-1C719B2AD4A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212132" y="1483952"/>
            <a:ext cx="6385135" cy="468267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75568220-EE33-1BC7-B9D3-2DB50E652F0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468" y="1487565"/>
            <a:ext cx="4320496" cy="79843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FontTx/>
              <a:buNone/>
              <a:defRPr sz="2000" b="0">
                <a:solidFill>
                  <a:schemeClr val="bg1"/>
                </a:solidFill>
                <a:latin typeface="Montserrat" pitchFamily="2" charset="77"/>
              </a:defRPr>
            </a:lvl1pPr>
            <a:lvl2pPr marL="176212" indent="0">
              <a:buNone/>
              <a:defRPr/>
            </a:lvl2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53CB8EB7-7DA4-6DFA-8F42-686538FB3F2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4468" y="2370265"/>
            <a:ext cx="4320496" cy="37963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01F57B6-8EF2-9974-9265-394AD3E4AA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64892" r="1048" b="63844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D652BB0-6351-583E-0620-4F3B1F635C6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8395" y="6366232"/>
            <a:ext cx="1023356" cy="280845"/>
          </a:xfrm>
          <a:prstGeom prst="rect">
            <a:avLst/>
          </a:prstGeom>
        </p:spPr>
      </p:pic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5A67B7E3-10BC-294A-F412-CE097EC0556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F822517-E891-1620-6DB2-FEB288F3E4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E087B48-0F9F-0019-3916-F75BCD29368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045043" y="6526813"/>
            <a:ext cx="1616802" cy="14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28314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6 Blue">
    <p:bg>
      <p:bgPr>
        <a:solidFill>
          <a:srgbClr val="0043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DFE5DAF-22EF-8B9F-2B8B-3BDF2D35C9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64892" r="1048" b="63844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2F83C692-935B-68EA-E499-1B5D36E5E65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" y="1447800"/>
            <a:ext cx="3221108" cy="46482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b="0" i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endParaRPr lang="en-US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6D808CF2-4CB7-FFB5-17BE-BD88C461EEC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85446" y="1447800"/>
            <a:ext cx="3221108" cy="46482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b="0" i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endParaRPr lang="en-US"/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CB4B2A74-1DE4-C702-2281-583BC2BF821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458200" y="1447800"/>
            <a:ext cx="3221108" cy="46482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b="0" i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E4C575A-5435-106C-B298-84EA678F6C7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8395" y="6366232"/>
            <a:ext cx="1023356" cy="280845"/>
          </a:xfrm>
          <a:prstGeom prst="rect">
            <a:avLst/>
          </a:prstGeom>
        </p:spPr>
      </p:pic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49A32CAF-18B0-E5CD-E0C8-C6B3C76DB15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849FBC4-FA23-DAB4-763E-BFD0778022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64CB867-3789-7221-96DA-7C65802E207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045043" y="6526813"/>
            <a:ext cx="1616802" cy="14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73004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 Blu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D14FACC-0613-5D2B-DCB1-0F2AD61BA171}"/>
              </a:ext>
            </a:extLst>
          </p:cNvPr>
          <p:cNvSpPr/>
          <p:nvPr userDrawn="1"/>
        </p:nvSpPr>
        <p:spPr>
          <a:xfrm>
            <a:off x="0" y="0"/>
            <a:ext cx="12192000" cy="1297452"/>
          </a:xfrm>
          <a:prstGeom prst="rect">
            <a:avLst/>
          </a:prstGeom>
          <a:solidFill>
            <a:srgbClr val="004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sp>
        <p:nvSpPr>
          <p:cNvPr id="8" name="Title Placeholder 2">
            <a:extLst>
              <a:ext uri="{FF2B5EF4-FFF2-40B4-BE49-F238E27FC236}">
                <a16:creationId xmlns:a16="http://schemas.microsoft.com/office/drawing/2014/main" id="{D3289E22-69BE-A15F-BDD8-E9F80405C1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252" y="225083"/>
            <a:ext cx="10177094" cy="9003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000" b="1" i="0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8">
            <a:extLst>
              <a:ext uri="{FF2B5EF4-FFF2-40B4-BE49-F238E27FC236}">
                <a16:creationId xmlns:a16="http://schemas.microsoft.com/office/drawing/2014/main" id="{7E02E0A2-D448-9B4A-EA04-DFFF28B526C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41252" y="1519310"/>
            <a:ext cx="10906620" cy="4716389"/>
          </a:xfrm>
          <a:prstGeom prst="rect">
            <a:avLst/>
          </a:prstGeom>
        </p:spPr>
        <p:txBody>
          <a:bodyPr/>
          <a:lstStyle>
            <a:lvl1pPr>
              <a:defRPr sz="1800" b="0" i="0">
                <a:solidFill>
                  <a:schemeClr val="tx1"/>
                </a:solidFill>
                <a:latin typeface="Montserrat Light" pitchFamily="2" charset="77"/>
              </a:defRPr>
            </a:lvl1pPr>
            <a:lvl2pPr>
              <a:defRPr sz="1600" b="0" i="0">
                <a:solidFill>
                  <a:schemeClr val="tx1"/>
                </a:solidFill>
                <a:latin typeface="Montserrat Light" pitchFamily="2" charset="77"/>
              </a:defRPr>
            </a:lvl2pPr>
            <a:lvl3pPr>
              <a:defRPr sz="1400" b="0" i="0">
                <a:solidFill>
                  <a:schemeClr val="tx1"/>
                </a:solidFill>
                <a:latin typeface="Montserrat Light" pitchFamily="2" charset="77"/>
              </a:defRPr>
            </a:lvl3pPr>
            <a:lvl4pPr>
              <a:defRPr sz="1200" b="0" i="0">
                <a:solidFill>
                  <a:schemeClr val="tx1"/>
                </a:solidFill>
                <a:latin typeface="Montserrat Light" pitchFamily="2" charset="77"/>
              </a:defRPr>
            </a:lvl4pPr>
            <a:lvl5pPr>
              <a:defRPr sz="1100" b="0" i="0">
                <a:solidFill>
                  <a:schemeClr val="tx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92A38A2-8E31-67F1-6B3F-9FD989C04D1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48395" y="6366232"/>
            <a:ext cx="1023356" cy="280846"/>
          </a:xfrm>
          <a:prstGeom prst="rect">
            <a:avLst/>
          </a:prstGeom>
        </p:spPr>
      </p:pic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8343BA40-F871-E0BD-3972-3A8F3586759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9B20094D-7899-BBA4-E201-0CCD2C33EA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D384146-A8B5-D413-5519-7EF40D8598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64892" r="1048" b="63844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1077B50-2964-01B8-62B2-D27F5C25B24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045033" y="6526813"/>
            <a:ext cx="1616824" cy="143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30453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 Blu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D14FACC-0613-5D2B-DCB1-0F2AD61BA171}"/>
              </a:ext>
            </a:extLst>
          </p:cNvPr>
          <p:cNvSpPr/>
          <p:nvPr userDrawn="1"/>
        </p:nvSpPr>
        <p:spPr>
          <a:xfrm>
            <a:off x="0" y="0"/>
            <a:ext cx="12192000" cy="1297452"/>
          </a:xfrm>
          <a:prstGeom prst="rect">
            <a:avLst/>
          </a:prstGeom>
          <a:solidFill>
            <a:srgbClr val="004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sp>
        <p:nvSpPr>
          <p:cNvPr id="8" name="Title Placeholder 2">
            <a:extLst>
              <a:ext uri="{FF2B5EF4-FFF2-40B4-BE49-F238E27FC236}">
                <a16:creationId xmlns:a16="http://schemas.microsoft.com/office/drawing/2014/main" id="{D3289E22-69BE-A15F-BDD8-E9F80405C1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252" y="225083"/>
            <a:ext cx="10177094" cy="9003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000" b="1" i="0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" name="Content Placeholder 8">
            <a:extLst>
              <a:ext uri="{FF2B5EF4-FFF2-40B4-BE49-F238E27FC236}">
                <a16:creationId xmlns:a16="http://schemas.microsoft.com/office/drawing/2014/main" id="{F66D783D-815F-46BA-DC3D-6016E4BD730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41252" y="1519311"/>
            <a:ext cx="5364162" cy="4647313"/>
          </a:xfrm>
          <a:prstGeom prst="rect">
            <a:avLst/>
          </a:prstGeom>
        </p:spPr>
        <p:txBody>
          <a:bodyPr/>
          <a:lstStyle>
            <a:lvl1pPr>
              <a:defRPr sz="1800" b="0" i="0">
                <a:solidFill>
                  <a:schemeClr val="tx1"/>
                </a:solidFill>
                <a:latin typeface="Montserrat Light" pitchFamily="2" charset="77"/>
              </a:defRPr>
            </a:lvl1pPr>
            <a:lvl2pPr>
              <a:defRPr sz="1600" b="0" i="0">
                <a:solidFill>
                  <a:schemeClr val="tx1"/>
                </a:solidFill>
                <a:latin typeface="Montserrat Light" pitchFamily="2" charset="77"/>
              </a:defRPr>
            </a:lvl2pPr>
            <a:lvl3pPr>
              <a:defRPr sz="1400" b="0" i="0">
                <a:solidFill>
                  <a:schemeClr val="tx1"/>
                </a:solidFill>
                <a:latin typeface="Montserrat Light" pitchFamily="2" charset="77"/>
              </a:defRPr>
            </a:lvl3pPr>
            <a:lvl4pPr>
              <a:defRPr sz="1200" b="0" i="0">
                <a:solidFill>
                  <a:schemeClr val="tx1"/>
                </a:solidFill>
                <a:latin typeface="Montserrat Light" pitchFamily="2" charset="77"/>
              </a:defRPr>
            </a:lvl4pPr>
            <a:lvl5pPr>
              <a:defRPr sz="1100" b="0" i="0">
                <a:solidFill>
                  <a:schemeClr val="tx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8">
            <a:extLst>
              <a:ext uri="{FF2B5EF4-FFF2-40B4-BE49-F238E27FC236}">
                <a16:creationId xmlns:a16="http://schemas.microsoft.com/office/drawing/2014/main" id="{9F6EE999-4A55-8898-01C9-A8C5D2E1DB3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86586" y="1519311"/>
            <a:ext cx="5364162" cy="4647313"/>
          </a:xfrm>
          <a:prstGeom prst="rect">
            <a:avLst/>
          </a:prstGeom>
        </p:spPr>
        <p:txBody>
          <a:bodyPr/>
          <a:lstStyle>
            <a:lvl1pPr>
              <a:defRPr sz="1800" b="0" i="0">
                <a:solidFill>
                  <a:schemeClr val="tx1"/>
                </a:solidFill>
                <a:latin typeface="Montserrat Light" pitchFamily="2" charset="77"/>
              </a:defRPr>
            </a:lvl1pPr>
            <a:lvl2pPr>
              <a:defRPr sz="1600" b="0" i="0">
                <a:solidFill>
                  <a:schemeClr val="tx1"/>
                </a:solidFill>
                <a:latin typeface="Montserrat Light" pitchFamily="2" charset="77"/>
              </a:defRPr>
            </a:lvl2pPr>
            <a:lvl3pPr>
              <a:defRPr sz="1400" b="0" i="0">
                <a:solidFill>
                  <a:schemeClr val="tx1"/>
                </a:solidFill>
                <a:latin typeface="Montserrat Light" pitchFamily="2" charset="77"/>
              </a:defRPr>
            </a:lvl3pPr>
            <a:lvl4pPr>
              <a:defRPr sz="1200" b="0" i="0">
                <a:solidFill>
                  <a:schemeClr val="tx1"/>
                </a:solidFill>
                <a:latin typeface="Montserrat Light" pitchFamily="2" charset="77"/>
              </a:defRPr>
            </a:lvl4pPr>
            <a:lvl5pPr>
              <a:defRPr sz="1100" b="0" i="0">
                <a:solidFill>
                  <a:schemeClr val="tx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F3AD933-2B97-F756-7CDA-C63D33D48D7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48395" y="6366232"/>
            <a:ext cx="1023356" cy="280846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4E13E8E-DF97-8011-5D27-3453F94C886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61BA17BD-844B-3EF3-E5A5-9ED4EA6E3D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91EB6DD-F769-B8B7-85A6-83D3AF7F33A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64892" r="1048" b="63844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6E5166B-E883-08C0-E017-C356F9F65F6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045033" y="6526813"/>
            <a:ext cx="1616824" cy="143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587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3 Dark Blue">
    <p:bg>
      <p:bgPr>
        <a:solidFill>
          <a:srgbClr val="000E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2">
            <a:extLst>
              <a:ext uri="{FF2B5EF4-FFF2-40B4-BE49-F238E27FC236}">
                <a16:creationId xmlns:a16="http://schemas.microsoft.com/office/drawing/2014/main" id="{D3289E22-69BE-A15F-BDD8-E9F80405C1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252" y="225083"/>
            <a:ext cx="10177094" cy="9003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000" b="1" i="0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14">
            <a:extLst>
              <a:ext uri="{FF2B5EF4-FFF2-40B4-BE49-F238E27FC236}">
                <a16:creationId xmlns:a16="http://schemas.microsoft.com/office/drawing/2014/main" id="{884D47C9-27BA-18C1-7525-A15EE4E6FCB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468" y="1487565"/>
            <a:ext cx="4320496" cy="79843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FontTx/>
              <a:buNone/>
              <a:defRPr sz="2000" b="0">
                <a:solidFill>
                  <a:schemeClr val="bg1"/>
                </a:solidFill>
                <a:latin typeface="Montserrat" pitchFamily="2" charset="77"/>
              </a:defRPr>
            </a:lvl1pPr>
            <a:lvl2pPr marL="176212" indent="0">
              <a:buNone/>
              <a:defRPr/>
            </a:lvl2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D1A12BE7-A4F6-1E4B-7AF6-32575ED9E7A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4468" y="2370265"/>
            <a:ext cx="4320496" cy="37963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8">
            <a:extLst>
              <a:ext uri="{FF2B5EF4-FFF2-40B4-BE49-F238E27FC236}">
                <a16:creationId xmlns:a16="http://schemas.microsoft.com/office/drawing/2014/main" id="{53187B8C-C7DD-3B3C-5ADD-0FDDDDEA3780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229497" y="1487565"/>
            <a:ext cx="6367771" cy="4760835"/>
          </a:xfrm>
          <a:prstGeom prst="rect">
            <a:avLst/>
          </a:prstGeom>
        </p:spPr>
        <p:txBody>
          <a:bodyPr/>
          <a:lstStyle>
            <a:lvl1pPr>
              <a:buClrTx/>
              <a:defRPr sz="1800" b="0" i="0">
                <a:solidFill>
                  <a:schemeClr val="bg1"/>
                </a:solidFill>
                <a:latin typeface="Montserrat Light" pitchFamily="2" charset="77"/>
              </a:defRPr>
            </a:lvl1pPr>
            <a:lvl2pPr>
              <a:buClrTx/>
              <a:defRPr sz="1600" b="0" i="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ClrTx/>
              <a:defRPr sz="1400" b="0" i="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ClrTx/>
              <a:defRPr sz="1200" b="0" i="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lnSpc>
                <a:spcPct val="100000"/>
              </a:lnSpc>
              <a:buClrTx/>
              <a:defRPr sz="1100" b="0" i="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613A4B-F5D3-9237-090B-AB889ACA0B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48395" y="6366232"/>
            <a:ext cx="1023356" cy="280845"/>
          </a:xfrm>
          <a:prstGeom prst="rect">
            <a:avLst/>
          </a:prstGeom>
        </p:spPr>
      </p:pic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1C9009E0-DAD1-AD44-B258-93261A5013C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02DCCB40-997B-31A3-A787-96E7663D63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F39F020-4C65-F59E-F7EB-19366D8821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966" r="67662" b="66697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9466957-B2B9-3F1E-2315-A3A178740C1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045043" y="6526813"/>
            <a:ext cx="1616802" cy="14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73827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3 Blu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D14FACC-0613-5D2B-DCB1-0F2AD61BA171}"/>
              </a:ext>
            </a:extLst>
          </p:cNvPr>
          <p:cNvSpPr/>
          <p:nvPr userDrawn="1"/>
        </p:nvSpPr>
        <p:spPr>
          <a:xfrm>
            <a:off x="0" y="0"/>
            <a:ext cx="12192000" cy="1297452"/>
          </a:xfrm>
          <a:prstGeom prst="rect">
            <a:avLst/>
          </a:prstGeom>
          <a:solidFill>
            <a:srgbClr val="004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sp>
        <p:nvSpPr>
          <p:cNvPr id="8" name="Title Placeholder 2">
            <a:extLst>
              <a:ext uri="{FF2B5EF4-FFF2-40B4-BE49-F238E27FC236}">
                <a16:creationId xmlns:a16="http://schemas.microsoft.com/office/drawing/2014/main" id="{D3289E22-69BE-A15F-BDD8-E9F80405C1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252" y="225083"/>
            <a:ext cx="10177094" cy="9003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000" b="1" i="0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14">
            <a:extLst>
              <a:ext uri="{FF2B5EF4-FFF2-40B4-BE49-F238E27FC236}">
                <a16:creationId xmlns:a16="http://schemas.microsoft.com/office/drawing/2014/main" id="{884D47C9-27BA-18C1-7525-A15EE4E6FCB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468" y="1487565"/>
            <a:ext cx="4320496" cy="79843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FontTx/>
              <a:buNone/>
              <a:defRPr sz="2000" b="0">
                <a:solidFill>
                  <a:schemeClr val="tx1"/>
                </a:solidFill>
                <a:latin typeface="Montserrat" pitchFamily="2" charset="77"/>
              </a:defRPr>
            </a:lvl1pPr>
            <a:lvl2pPr marL="176212" indent="0">
              <a:buNone/>
              <a:defRPr/>
            </a:lvl2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D1A12BE7-A4F6-1E4B-7AF6-32575ED9E7A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4468" y="2370265"/>
            <a:ext cx="4320496" cy="37963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8">
            <a:extLst>
              <a:ext uri="{FF2B5EF4-FFF2-40B4-BE49-F238E27FC236}">
                <a16:creationId xmlns:a16="http://schemas.microsoft.com/office/drawing/2014/main" id="{53187B8C-C7DD-3B3C-5ADD-0FDDDDEA3780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229497" y="1487565"/>
            <a:ext cx="6367771" cy="4760835"/>
          </a:xfrm>
          <a:prstGeom prst="rect">
            <a:avLst/>
          </a:prstGeom>
        </p:spPr>
        <p:txBody>
          <a:bodyPr/>
          <a:lstStyle>
            <a:lvl1pPr>
              <a:buClrTx/>
              <a:defRPr sz="1800" b="0" i="0">
                <a:solidFill>
                  <a:schemeClr val="tx1"/>
                </a:solidFill>
                <a:latin typeface="Montserrat Light" pitchFamily="2" charset="77"/>
              </a:defRPr>
            </a:lvl1pPr>
            <a:lvl2pPr>
              <a:buClrTx/>
              <a:defRPr sz="1600" b="0" i="0">
                <a:solidFill>
                  <a:schemeClr val="tx1"/>
                </a:solidFill>
                <a:latin typeface="Montserrat Light" pitchFamily="2" charset="77"/>
              </a:defRPr>
            </a:lvl2pPr>
            <a:lvl3pPr>
              <a:buClrTx/>
              <a:defRPr sz="1400" b="0" i="0">
                <a:solidFill>
                  <a:schemeClr val="tx1"/>
                </a:solidFill>
                <a:latin typeface="Montserrat Light" pitchFamily="2" charset="77"/>
              </a:defRPr>
            </a:lvl3pPr>
            <a:lvl4pPr>
              <a:buClrTx/>
              <a:defRPr sz="1200" b="0" i="0">
                <a:solidFill>
                  <a:schemeClr val="tx1"/>
                </a:solidFill>
                <a:latin typeface="Montserrat Light" pitchFamily="2" charset="77"/>
              </a:defRPr>
            </a:lvl4pPr>
            <a:lvl5pPr>
              <a:lnSpc>
                <a:spcPct val="100000"/>
              </a:lnSpc>
              <a:buClrTx/>
              <a:defRPr sz="1100" b="0" i="0">
                <a:solidFill>
                  <a:schemeClr val="tx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3FE70EC-874D-C5B5-7BC0-C49481AD0C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48395" y="6366232"/>
            <a:ext cx="1023356" cy="280846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46ADBEB-7711-1769-9BA4-55567359495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7A024878-21F8-20AB-845D-01D88B7C0A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B6BAD97-4574-AA13-E434-0D1FE83EE17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64892" r="1048" b="63844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B6D44BA-C9D5-2DF5-1DEB-17DA4D847CD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045033" y="6526813"/>
            <a:ext cx="1616824" cy="143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21956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4 Blu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D14FACC-0613-5D2B-DCB1-0F2AD61BA171}"/>
              </a:ext>
            </a:extLst>
          </p:cNvPr>
          <p:cNvSpPr/>
          <p:nvPr userDrawn="1"/>
        </p:nvSpPr>
        <p:spPr>
          <a:xfrm>
            <a:off x="0" y="0"/>
            <a:ext cx="12192000" cy="1297452"/>
          </a:xfrm>
          <a:prstGeom prst="rect">
            <a:avLst/>
          </a:prstGeom>
          <a:solidFill>
            <a:srgbClr val="004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sp>
        <p:nvSpPr>
          <p:cNvPr id="2" name="Text Placeholder 14">
            <a:extLst>
              <a:ext uri="{FF2B5EF4-FFF2-40B4-BE49-F238E27FC236}">
                <a16:creationId xmlns:a16="http://schemas.microsoft.com/office/drawing/2014/main" id="{E0A37FD9-75F2-9B4F-F65B-261C221B496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468" y="1487565"/>
            <a:ext cx="4320496" cy="79843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FontTx/>
              <a:buNone/>
              <a:defRPr sz="2000" b="0">
                <a:solidFill>
                  <a:schemeClr val="tx1"/>
                </a:solidFill>
                <a:latin typeface="Montserrat" pitchFamily="2" charset="77"/>
              </a:defRPr>
            </a:lvl1pPr>
            <a:lvl2pPr marL="176212" indent="0">
              <a:buNone/>
              <a:defRPr/>
            </a:lvl2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B74635F-1782-F191-5390-9CA924F24EB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4468" y="2370265"/>
            <a:ext cx="4320496" cy="37963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EA8D3784-7FAD-7E5F-0F84-EB36EEB9F4A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229497" y="1487565"/>
            <a:ext cx="6367771" cy="4760835"/>
          </a:xfrm>
          <a:prstGeom prst="rect">
            <a:avLst/>
          </a:prstGeom>
        </p:spPr>
        <p:txBody>
          <a:bodyPr/>
          <a:lstStyle>
            <a:lvl1pPr>
              <a:buClrTx/>
              <a:defRPr sz="1800" b="0" i="0">
                <a:solidFill>
                  <a:schemeClr val="tx1"/>
                </a:solidFill>
                <a:latin typeface="Montserrat Light" pitchFamily="2" charset="77"/>
              </a:defRPr>
            </a:lvl1pPr>
            <a:lvl2pPr>
              <a:buClrTx/>
              <a:defRPr sz="1600" b="0" i="0">
                <a:solidFill>
                  <a:schemeClr val="tx1"/>
                </a:solidFill>
                <a:latin typeface="Montserrat Light" pitchFamily="2" charset="77"/>
              </a:defRPr>
            </a:lvl2pPr>
            <a:lvl3pPr>
              <a:buClrTx/>
              <a:defRPr sz="1400" b="0" i="0">
                <a:solidFill>
                  <a:schemeClr val="tx1"/>
                </a:solidFill>
                <a:latin typeface="Montserrat Light" pitchFamily="2" charset="77"/>
              </a:defRPr>
            </a:lvl3pPr>
            <a:lvl4pPr>
              <a:buClrTx/>
              <a:defRPr sz="1200" b="0" i="0">
                <a:solidFill>
                  <a:schemeClr val="tx1"/>
                </a:solidFill>
                <a:latin typeface="Montserrat Light" pitchFamily="2" charset="77"/>
              </a:defRPr>
            </a:lvl4pPr>
            <a:lvl5pPr>
              <a:lnSpc>
                <a:spcPct val="100000"/>
              </a:lnSpc>
              <a:buClrTx/>
              <a:defRPr sz="1100" b="0" i="0">
                <a:solidFill>
                  <a:schemeClr val="tx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9F93FA0-6981-A9F0-3459-5A6AE6DE9F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48395" y="6366232"/>
            <a:ext cx="1023356" cy="280846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3C9D21B-E33F-7DC6-A917-8C85754B2DF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2C48EC95-6D2F-8C9C-B018-2FB9B79C9D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E731BC0-262B-B3FC-311E-00585067AE4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64892" r="1048" b="63844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7593A7A-1FB8-BE01-94BF-DAE4C050244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045033" y="6526813"/>
            <a:ext cx="1616824" cy="143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02547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5 Blu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D14FACC-0613-5D2B-DCB1-0F2AD61BA171}"/>
              </a:ext>
            </a:extLst>
          </p:cNvPr>
          <p:cNvSpPr/>
          <p:nvPr userDrawn="1"/>
        </p:nvSpPr>
        <p:spPr>
          <a:xfrm>
            <a:off x="0" y="0"/>
            <a:ext cx="12192000" cy="1297452"/>
          </a:xfrm>
          <a:prstGeom prst="rect">
            <a:avLst/>
          </a:prstGeom>
          <a:solidFill>
            <a:srgbClr val="004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DC3D384D-A394-FABA-E531-1C719B2AD4A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212132" y="1483952"/>
            <a:ext cx="6385135" cy="468267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75568220-EE33-1BC7-B9D3-2DB50E652F0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468" y="1487565"/>
            <a:ext cx="4320496" cy="79843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FontTx/>
              <a:buNone/>
              <a:defRPr sz="2000" b="0">
                <a:solidFill>
                  <a:schemeClr val="tx1"/>
                </a:solidFill>
                <a:latin typeface="Montserrat" pitchFamily="2" charset="77"/>
              </a:defRPr>
            </a:lvl1pPr>
            <a:lvl2pPr marL="176212" indent="0">
              <a:buNone/>
              <a:defRPr/>
            </a:lvl2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53CB8EB7-7DA4-6DFA-8F42-686538FB3F2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4468" y="2370265"/>
            <a:ext cx="4320496" cy="37963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989255D-E04B-A5E1-35E4-B4AB2FEC3E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48395" y="6366232"/>
            <a:ext cx="1023356" cy="280846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CE02524-CC36-8436-A77B-79C01907502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A2230C06-6408-5632-7981-E158734E1A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01F57B6-8EF2-9974-9265-394AD3E4AAE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64892" r="1048" b="63844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8D88626-3CA1-3CA0-C10F-B65A8A6F1C0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045033" y="6526813"/>
            <a:ext cx="1616824" cy="143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76122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6 Blu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CBDAA92-CB12-8BB8-5E3C-DD6CC411F6F1}"/>
              </a:ext>
            </a:extLst>
          </p:cNvPr>
          <p:cNvSpPr/>
          <p:nvPr userDrawn="1"/>
        </p:nvSpPr>
        <p:spPr>
          <a:xfrm>
            <a:off x="0" y="0"/>
            <a:ext cx="12192000" cy="1297452"/>
          </a:xfrm>
          <a:prstGeom prst="rect">
            <a:avLst/>
          </a:prstGeom>
          <a:solidFill>
            <a:srgbClr val="004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FE5DAF-22EF-8B9F-2B8B-3BDF2D35C9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64892" r="1048" b="63844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2F83C692-935B-68EA-E499-1B5D36E5E65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" y="1447800"/>
            <a:ext cx="3221108" cy="46482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endParaRPr lang="en-US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6D808CF2-4CB7-FFB5-17BE-BD88C461EEC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85446" y="1447800"/>
            <a:ext cx="3221108" cy="46482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endParaRPr lang="en-US"/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CB4B2A74-1DE4-C702-2281-583BC2BF821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458200" y="1447800"/>
            <a:ext cx="3221108" cy="46482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CC41BEF-281B-F515-599C-2E550461B53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8395" y="6366232"/>
            <a:ext cx="1023356" cy="280846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836F89D-0047-9147-C7FB-783EF09BD21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tx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2D17B768-2BF9-0BB0-8FAE-BFF2829C55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91E7982-2A98-1100-1625-5337F800D1A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045033" y="6526813"/>
            <a:ext cx="1616824" cy="143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05508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Blue">
    <p:bg>
      <p:bgPr>
        <a:solidFill>
          <a:srgbClr val="0043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4">
            <a:extLst>
              <a:ext uri="{FF2B5EF4-FFF2-40B4-BE49-F238E27FC236}">
                <a16:creationId xmlns:a16="http://schemas.microsoft.com/office/drawing/2014/main" id="{A39194B8-3883-929C-CE00-801A5AF2C29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1252" y="3325122"/>
            <a:ext cx="10941148" cy="900332"/>
          </a:xfrm>
          <a:prstGeom prst="rect">
            <a:avLst/>
          </a:prstGeom>
        </p:spPr>
        <p:txBody>
          <a:bodyPr anchor="ctr"/>
          <a:lstStyle>
            <a:lvl1pPr algn="ctr">
              <a:defRPr sz="3000" b="1" i="0">
                <a:solidFill>
                  <a:schemeClr val="bg1"/>
                </a:solidFill>
                <a:latin typeface="Montserrat" pitchFamily="2" charset="77"/>
              </a:defRPr>
            </a:lvl1pPr>
          </a:lstStyle>
          <a:p>
            <a:r>
              <a:rPr lang="en-US"/>
              <a:t>Thank You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5CB463-847A-86A0-C9BD-46A131FAE27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669486" y="1781821"/>
            <a:ext cx="853028" cy="95570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F43CC46-0BC1-B31C-E1F6-A927E64A53B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8395" y="6366232"/>
            <a:ext cx="1023356" cy="28084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B599CEA-4EC9-D45F-9914-1EC68FEC781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64892" r="1048" b="63844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2111994-E7F3-BC83-0762-73873DA131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10045043" y="6526813"/>
            <a:ext cx="1616802" cy="143426"/>
          </a:xfrm>
          <a:prstGeom prst="rect">
            <a:avLst/>
          </a:prstGeom>
        </p:spPr>
      </p:pic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627F3AE7-4AF2-31D5-8F43-061C3FC9A4F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49032" y="6180144"/>
            <a:ext cx="7293935" cy="601653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US: This is not an offer of a franchise. Any franchise offer is made only after a Franchise Disclosure Document has been provided. New York residents: An offering is made by prospectus only. Minnesota Reg. No. F-9950. RE/MAX, LLC and RE/MAX Integrated Regions, LLC, 5075 S. Syracuse Street, Denver, CO 80237, 1.303.770.5531.</a:t>
            </a:r>
            <a:br>
              <a:rPr lang="en-US"/>
            </a:br>
            <a:r>
              <a:rPr lang="en-US"/>
              <a:t>CAN: The information in this advertisement is not an offer to sell, or a solicitation of an offer to buy, a franchise; it is for informational purposes only. RE/MAX of Western Canada (1998), LLC and RE/MAX Ontario-Atlantic Canada, Inc. ©2025 RE/MAX, LLC. Each Office Independently Owned and Operated. 25_250</a:t>
            </a:r>
          </a:p>
        </p:txBody>
      </p:sp>
    </p:spTree>
    <p:extLst>
      <p:ext uri="{BB962C8B-B14F-4D97-AF65-F5344CB8AC3E}">
        <p14:creationId xmlns:p14="http://schemas.microsoft.com/office/powerpoint/2010/main" val="401171657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F64411-C510-A305-05D1-E31EF428C2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911689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Montserrat" panose="02000505000000020004" pitchFamily="2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26300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4 Dark Blue">
    <p:bg>
      <p:bgPr>
        <a:solidFill>
          <a:srgbClr val="000E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4">
            <a:extLst>
              <a:ext uri="{FF2B5EF4-FFF2-40B4-BE49-F238E27FC236}">
                <a16:creationId xmlns:a16="http://schemas.microsoft.com/office/drawing/2014/main" id="{E0A37FD9-75F2-9B4F-F65B-261C221B496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468" y="1487565"/>
            <a:ext cx="4320496" cy="79843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FontTx/>
              <a:buNone/>
              <a:defRPr sz="2000" b="0">
                <a:solidFill>
                  <a:schemeClr val="bg1"/>
                </a:solidFill>
                <a:latin typeface="Montserrat" pitchFamily="2" charset="77"/>
              </a:defRPr>
            </a:lvl1pPr>
            <a:lvl2pPr marL="176212" indent="0">
              <a:buNone/>
              <a:defRPr/>
            </a:lvl2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B74635F-1782-F191-5390-9CA924F24EB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4468" y="2370265"/>
            <a:ext cx="4320496" cy="37963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EA8D3784-7FAD-7E5F-0F84-EB36EEB9F4A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229497" y="1487565"/>
            <a:ext cx="6367771" cy="4760835"/>
          </a:xfrm>
          <a:prstGeom prst="rect">
            <a:avLst/>
          </a:prstGeom>
        </p:spPr>
        <p:txBody>
          <a:bodyPr/>
          <a:lstStyle>
            <a:lvl1pPr>
              <a:buClrTx/>
              <a:defRPr sz="1800" b="0" i="0">
                <a:solidFill>
                  <a:schemeClr val="bg1"/>
                </a:solidFill>
                <a:latin typeface="Montserrat Light" pitchFamily="2" charset="77"/>
              </a:defRPr>
            </a:lvl1pPr>
            <a:lvl2pPr>
              <a:buClrTx/>
              <a:defRPr sz="1600" b="0" i="0">
                <a:solidFill>
                  <a:schemeClr val="bg1"/>
                </a:solidFill>
                <a:latin typeface="Montserrat Light" pitchFamily="2" charset="77"/>
              </a:defRPr>
            </a:lvl2pPr>
            <a:lvl3pPr>
              <a:buClrTx/>
              <a:defRPr sz="1400" b="0" i="0">
                <a:solidFill>
                  <a:schemeClr val="bg1"/>
                </a:solidFill>
                <a:latin typeface="Montserrat Light" pitchFamily="2" charset="77"/>
              </a:defRPr>
            </a:lvl3pPr>
            <a:lvl4pPr>
              <a:buClrTx/>
              <a:defRPr sz="1200" b="0" i="0">
                <a:solidFill>
                  <a:schemeClr val="bg1"/>
                </a:solidFill>
                <a:latin typeface="Montserrat Light" pitchFamily="2" charset="77"/>
              </a:defRPr>
            </a:lvl4pPr>
            <a:lvl5pPr>
              <a:lnSpc>
                <a:spcPct val="100000"/>
              </a:lnSpc>
              <a:buClrTx/>
              <a:defRPr sz="1100" b="0" i="0">
                <a:solidFill>
                  <a:schemeClr val="bg1"/>
                </a:solidFill>
                <a:latin typeface="Montserrat Light" pitchFamily="2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DE7CB60-FD11-CDF4-B6E7-8A96912830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48395" y="6366232"/>
            <a:ext cx="1023356" cy="280845"/>
          </a:xfrm>
          <a:prstGeom prst="rect">
            <a:avLst/>
          </a:prstGeom>
        </p:spPr>
      </p:pic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50B05FE4-3A90-4ABA-9CED-3B204DB37CD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92FD180-F6BC-46A3-4692-240F60D5D5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770ED70-73E1-177C-F104-9AE3B383EEA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966" r="67662" b="66697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34CDCD3-7980-0406-836E-E4E931A0EC7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045043" y="6526813"/>
            <a:ext cx="1616802" cy="14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557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5 Dark Blue">
    <p:bg>
      <p:bgPr>
        <a:solidFill>
          <a:srgbClr val="000E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DC3D384D-A394-FABA-E531-1C719B2AD4A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212132" y="1483952"/>
            <a:ext cx="6385135" cy="468267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75568220-EE33-1BC7-B9D3-2DB50E652F0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468" y="1487565"/>
            <a:ext cx="4320496" cy="79843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FontTx/>
              <a:buNone/>
              <a:defRPr sz="2000" b="0">
                <a:solidFill>
                  <a:schemeClr val="bg1"/>
                </a:solidFill>
                <a:latin typeface="Montserrat" pitchFamily="2" charset="77"/>
              </a:defRPr>
            </a:lvl1pPr>
            <a:lvl2pPr marL="176212" indent="0">
              <a:buNone/>
              <a:defRPr/>
            </a:lvl2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53CB8EB7-7DA4-6DFA-8F42-686538FB3F2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4468" y="2370265"/>
            <a:ext cx="4320496" cy="37963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 i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A148D0-50D3-7459-8DD3-D08D34195F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48395" y="6366232"/>
            <a:ext cx="1023356" cy="280845"/>
          </a:xfrm>
          <a:prstGeom prst="rect">
            <a:avLst/>
          </a:prstGeom>
        </p:spPr>
      </p:pic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664B9E6C-77D6-09EB-BE66-09F3D01E306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45A7D37-6B3D-09F1-C676-6E29613292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04751DE-621C-5F4D-F313-FCC517DBAD1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966" r="67662" b="66697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1AF3351-0FE4-2393-1F48-73A4A0FCA35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045043" y="6526813"/>
            <a:ext cx="1616802" cy="14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7217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6 Dark Blue">
    <p:bg>
      <p:bgPr>
        <a:solidFill>
          <a:srgbClr val="000E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0DA382EB-9023-4C8A-7C20-E224AA3532F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" y="1447800"/>
            <a:ext cx="3221108" cy="46482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b="0" i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endParaRPr lang="en-US"/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B875C0FD-80E8-CF1C-EA53-2C53A5BF30D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85446" y="1447800"/>
            <a:ext cx="3221108" cy="46482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b="0" i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endParaRPr lang="en-US"/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43861A5D-B6F4-5561-B492-D7451E2B8F6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458200" y="1447800"/>
            <a:ext cx="3221108" cy="46482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b="0" i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69F30D-6469-A976-ED17-B63058A2D2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48395" y="6366232"/>
            <a:ext cx="1023356" cy="280845"/>
          </a:xfrm>
          <a:prstGeom prst="rect">
            <a:avLst/>
          </a:prstGeom>
        </p:spPr>
      </p:pic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528F21BD-B743-3FFE-B099-3F153A572AB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54425" y="6506655"/>
            <a:ext cx="4883150" cy="11757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700" b="0" i="0">
                <a:solidFill>
                  <a:schemeClr val="bg1"/>
                </a:solidFill>
                <a:latin typeface="Montserrat Light" pitchFamily="2" charset="77"/>
              </a:defRPr>
            </a:lvl1pPr>
          </a:lstStyle>
          <a:p>
            <a:pPr lvl="0"/>
            <a:r>
              <a:rPr lang="en-US"/>
              <a:t>©2025 RE/MAX, LLC. Each Office Independently Owned and Operated. 25_250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8D059EE-3594-EA98-879B-6EE92F9429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34800" y="6416099"/>
            <a:ext cx="457200" cy="354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118FA9C5-EA5D-5745-9DC4-F40B5BE4446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F9B099C-4794-E3F4-27BB-EF5BDD9EF4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966" r="67662" b="66697"/>
          <a:stretch/>
        </p:blipFill>
        <p:spPr>
          <a:xfrm>
            <a:off x="10972800" y="0"/>
            <a:ext cx="1219200" cy="12942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581CB0A-F011-5AB8-1F63-320D90DA287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045043" y="6526813"/>
            <a:ext cx="1616802" cy="14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254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4758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703" r:id="rId2"/>
    <p:sldLayoutId id="2147483655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89" r:id="rId16"/>
    <p:sldLayoutId id="2147483707" r:id="rId17"/>
    <p:sldLayoutId id="2147483704" r:id="rId18"/>
    <p:sldLayoutId id="2147483656" r:id="rId19"/>
    <p:sldLayoutId id="2147483683" r:id="rId20"/>
    <p:sldLayoutId id="2147483684" r:id="rId21"/>
    <p:sldLayoutId id="2147483685" r:id="rId22"/>
    <p:sldLayoutId id="2147483686" r:id="rId23"/>
    <p:sldLayoutId id="2147483687" r:id="rId24"/>
    <p:sldLayoutId id="2147483688" r:id="rId25"/>
    <p:sldLayoutId id="2147483709" r:id="rId26"/>
    <p:sldLayoutId id="2147483710" r:id="rId27"/>
    <p:sldLayoutId id="2147483711" r:id="rId28"/>
    <p:sldLayoutId id="2147483712" r:id="rId29"/>
    <p:sldLayoutId id="2147483713" r:id="rId30"/>
    <p:sldLayoutId id="2147483714" r:id="rId31"/>
    <p:sldLayoutId id="2147483690" r:id="rId32"/>
    <p:sldLayoutId id="2147483708" r:id="rId33"/>
    <p:sldLayoutId id="2147483705" r:id="rId34"/>
    <p:sldLayoutId id="2147483657" r:id="rId35"/>
    <p:sldLayoutId id="2147483671" r:id="rId36"/>
    <p:sldLayoutId id="2147483672" r:id="rId37"/>
    <p:sldLayoutId id="2147483673" r:id="rId38"/>
    <p:sldLayoutId id="2147483674" r:id="rId39"/>
    <p:sldLayoutId id="2147483675" r:id="rId40"/>
    <p:sldLayoutId id="2147483676" r:id="rId41"/>
    <p:sldLayoutId id="2147483715" r:id="rId42"/>
    <p:sldLayoutId id="2147483716" r:id="rId43"/>
    <p:sldLayoutId id="2147483717" r:id="rId44"/>
    <p:sldLayoutId id="2147483718" r:id="rId45"/>
    <p:sldLayoutId id="2147483719" r:id="rId46"/>
    <p:sldLayoutId id="2147483720" r:id="rId47"/>
    <p:sldLayoutId id="2147483691" r:id="rId48"/>
    <p:sldLayoutId id="2147483651" r:id="rId49"/>
    <p:sldLayoutId id="2147483654" r:id="rId50"/>
    <p:sldLayoutId id="2147483721" r:id="rId51"/>
    <p:sldLayoutId id="2147483652" r:id="rId52"/>
    <p:sldLayoutId id="2147483722" r:id="rId53"/>
    <p:sldLayoutId id="2147483723" r:id="rId54"/>
    <p:sldLayoutId id="2147483724" r:id="rId55"/>
    <p:sldLayoutId id="2147483725" r:id="rId56"/>
    <p:sldLayoutId id="2147483726" r:id="rId57"/>
    <p:sldLayoutId id="2147483665" r:id="rId58"/>
    <p:sldLayoutId id="2147483666" r:id="rId59"/>
    <p:sldLayoutId id="2147483667" r:id="rId60"/>
    <p:sldLayoutId id="2147483668" r:id="rId61"/>
    <p:sldLayoutId id="2147483669" r:id="rId62"/>
    <p:sldLayoutId id="2147483670" r:id="rId63"/>
    <p:sldLayoutId id="2147483727" r:id="rId64"/>
    <p:sldLayoutId id="2147483728" r:id="rId6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9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5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5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5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5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3C18900-943F-E4E5-3CE1-01D5495A42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Pick the theme that suits your presentation best: Use a single color theme for the entire thing or highlight different sections with extra colors.</a:t>
            </a:r>
            <a:br>
              <a:rPr lang="en-US"/>
            </a:br>
            <a:br>
              <a:rPr lang="en-US"/>
            </a:br>
            <a:r>
              <a:rPr lang="en-US"/>
              <a:t>Images in this presentation are for examples only and should be replaced. </a:t>
            </a:r>
          </a:p>
        </p:txBody>
      </p:sp>
    </p:spTree>
    <p:extLst>
      <p:ext uri="{BB962C8B-B14F-4D97-AF65-F5344CB8AC3E}">
        <p14:creationId xmlns:p14="http://schemas.microsoft.com/office/powerpoint/2010/main" val="29777517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1011CE6-C7F7-EE2F-C994-A3DB0CAF34B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4446D3-0F1D-228E-22C5-C9AD1AC1F67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D60329-6D59-30FD-1DC6-6FA95E9B4E6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A89D77-CCB9-5E06-BB50-26339DD25A5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E5E736-D8F5-B661-64E7-D7FDB3B4F4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2622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B0ACAAF-4929-59D3-351A-4CF4D4D5D9E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88A6A65-8328-C7EC-CA00-C161837F0A4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E10753F-B667-E386-4911-19CEB908156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30BA986-D12E-7B73-AAB2-59B1107D504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E4AA3D-1E6D-125F-4A09-CB4D3ACD8E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3523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11720-5C67-9C03-CACB-034C903FFA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add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2F2E15-3DBD-06CE-A552-BC527DFA27C4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E1B0EE-F671-ACD5-223F-7624AC434CC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B4C9016-1A55-424C-BA31-AF508A7771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9005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DF64E4-8F2C-FF3F-9726-263B5891DF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add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B20543-DCD2-5079-998C-D3B59F7623B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27FCCB-6589-E2B5-C688-FD16431C6A5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3DB344B-607B-1359-FCF8-9E313AF276D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C1920F-0622-1B30-EF59-D7320716F5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2076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7562F-DBCF-5E1B-669C-B35E62A59D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add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89C1B9-ACA7-18F6-AFD1-8CE1ADA82E8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4C610C-45C8-7C4E-8792-DBB9D22D03F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3162DD5-F94E-7773-95E8-EF0F4D39C168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1AF55C5-1DE8-6566-5286-49D2EB0694D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4DB123-7E98-9FB2-B404-5AB4D7D2D4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5948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931DB6D-60A1-8AA6-1452-ED246439D5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40F011-A1F6-B459-DDF9-410A046CD23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F4846-CC75-0CAE-7894-F12825A053C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AC34D02-49A5-2525-AC95-0EAA6B0BE9E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02A105-BFAA-8F17-A8D7-F92CED6F19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3227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B024F7E-C2FD-77EA-9223-3A454E163DE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D177AD-3ED5-4DEC-D507-21E41B20502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086935-DD9D-0FAE-2E84-AE5FA75034B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FC17D02-66CC-AFBD-AACC-D17C3B6B9D1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896833-66AC-D8EE-1048-4B182ADDF1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1580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2389C209-EC9D-449C-64EE-7D648794362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CCDD1B8-B4AA-AC50-4FED-D8F4CC196EA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0250D98-0388-ACB3-E885-7C75D3D7D89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610346B-77D4-864E-25ED-BD344FD7135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1D0D37-D0F1-460F-44C5-9056D45DA2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6082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54137A-D018-8569-DAAB-07A291215D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Thank You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501FD6-21D4-E138-40B8-CAAF42CCE81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US: This is not an offer of a franchise. Any franchise offer is made only after a Franchise Disclosure Document has been provided. New York residents: An offering is made by prospectus only. Minnesota Reg. No. F-9950. RE/MAX, LLC and RE/MAX Integrated Regions, LLC, 5075 S. Syracuse Street, Denver, CO 80237, 1.303.770.5531.</a:t>
            </a:r>
          </a:p>
          <a:p>
            <a:r>
              <a:rPr lang="en-US"/>
              <a:t>CAN: The information in this advertisement is not an offer to sell, or a solicitation of an offer to buy, a franchise; it is for informational purposes only. RE/MAX of Western Canada (1998), LLC and RE/MAX Ontario-Atlantic Canada, Inc. ©2025 RE/MAX, LLC. Each Office Independently Owned and Operated. 25_250</a:t>
            </a:r>
          </a:p>
        </p:txBody>
      </p:sp>
    </p:spTree>
    <p:extLst>
      <p:ext uri="{BB962C8B-B14F-4D97-AF65-F5344CB8AC3E}">
        <p14:creationId xmlns:p14="http://schemas.microsoft.com/office/powerpoint/2010/main" val="41371840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7F4F22-65E0-8D35-DFF2-40E07DC95B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add 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E5017C-1D05-F437-74BD-EB20075B345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CA0A601-8BDA-8774-2FC3-3D5BC43925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C1F198BC-E6C2-7F1B-C849-1CEC2379DA2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24008" r="2400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508497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5D488E-EB2E-642A-A43A-F8DC9E092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add 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006623-33B1-EA75-71C1-80D208CF975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B757DC-5789-3AC9-AC25-BA49022076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9367D10C-A124-D395-C8A6-29D1B8A89DC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24013" r="2401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526613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09DC0ECC-9F6C-4E49-E211-6A97ECEFA57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798165C-5255-7AAE-43F3-37CB1FEAB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Speaker Name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CC6338-9F9E-3D16-61C5-CE59643AC1D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/>
              <a:t>Speaker Title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DDE57C-62AC-DA5F-98C7-F2D53637F62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CCFBBF-8390-2E87-6E4E-E8F7C8F24F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0510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8654CD-A31D-71CF-C735-9597E3178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Section Divider </a:t>
            </a:r>
            <a:br>
              <a:rPr lang="en-US"/>
            </a:br>
            <a:r>
              <a:rPr lang="en-US"/>
              <a:t>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D807C8-5C83-E379-A515-D07EE0A25BB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EBE28F-806B-56B7-91C8-77F6F38CE7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4011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D2FDAE-E0A5-5842-687D-617B6624E7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add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4D1D58-AF7E-0189-6FF9-0D4AB1C2A94A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BAAC13F-81FA-99B1-26AB-842B499D7C4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585210D-7C09-D6A3-9A04-2D125D05CD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2908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64CBBA-6357-E60A-131E-946D120DB2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add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C0A1D7-3116-94C2-88EE-CF5C9AE9C54D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C3E3DF-CC2E-8FC2-4B48-31F43A9008A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F45665F-57B0-01BD-1DD7-E8B266E33F0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685246-0F4B-3920-4E06-920D22002A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1903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CC91A6-9524-767F-EB92-D6840C3589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add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22E598-6A42-DEDB-FA56-FE51277F90B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B8ECD9-8F5D-DD79-1E16-14AAB834B4F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7B75B98-CFFE-7A56-DA96-D2108654F5DC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03CAEC1-C999-1111-D110-1009CBA1AC7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3C912A-3319-143A-AD68-47ADA52A6F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8220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7747743-9382-52ED-AEE1-F87ABE6A7B4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F660DA-2585-F1FA-8485-433542259E8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A242A6-FBE5-74A3-187E-13F997E3C31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9A80D71-D6AC-965D-0E3B-991D805B072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EDF1AB-04A8-36A9-79CF-C49714BF93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3610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95533C87-061B-35A6-4025-3A1DA79168C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6C5177-8D9F-4F8A-EAFE-51760301E81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3F7F7B-056B-FE3C-36BA-313FA604E78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0BBCE98-9FCE-687D-EBAF-762882B1DD1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744A22-1422-A00C-4442-C5B256B39C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1969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B7671A1E-CCEB-8BE4-9BEB-3FD55AB3400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207806C-92C0-A60B-4B71-70E0010B833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B389D80-E3F7-D64F-8A04-50D4C4AA600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03054E3-6543-6F5F-5988-295BCD52054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C614CB-FC7C-CF6E-D9C7-79BE6A353B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2227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DFFB97-59A8-3B2D-70F3-0D7517F7CE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add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9632E0-BFE3-E970-8196-18AD807C704B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1CB46F-65D7-0BE7-F9D0-0F2775FC884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394A38-9C07-D1C8-C436-17C58FF67F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40273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5D4E9B-C906-0ED8-E56E-5B7169B149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add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F63B45-A0AA-68C5-7080-B969C9D0DB8F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7DCD5A-E089-5386-9F93-D4E4BD4DDA00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7EEEA5A-9F6D-2DCB-BA94-381262DBDBE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4DBD29-F54C-A07F-47FE-30737A5326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2955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723C98-88B9-8C40-5B26-DD8E784C36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add title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0967735-CFA6-6971-95FC-978144DA1F5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4F913A-95A5-D2D8-7162-081EDCC6FCC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96A6C2-5509-5783-3AAC-9846FC5ECD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35194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E1C52B-450C-30F0-6170-6A062F0E45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add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4FE394-7178-7B72-95FE-9076CB762DE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CA4A5E-EF65-5933-C4D5-AB35DF5824E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39B3586-F0B0-344F-C4F7-A6786FB1B81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DC2494C-468B-4C9D-B505-605D66E31C2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50A7E0-311F-4BC6-E565-34177D2F90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32066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77D0D51-2741-A2ED-57E3-9A350D968BE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9F318C-1B4A-F7F9-44C3-5CC34FD1ECD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18388DD-4F20-54BC-789F-8C6FDFBDAD28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8ADA163-790A-B5D7-2119-3F271AFEAA8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68F89C-AD1F-3423-340C-81750D37E9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5366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3F6349F9-7472-FAE5-B4EE-9C787D1747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068517-08EC-8449-944D-A26A0326EA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DBDB817-BCE1-AF93-21EE-723830E77A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5F5E034-DCDA-CB72-1747-0EC60686F5F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A30DEA-3632-139C-F2A8-DDC7A2C180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26184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CEDF5E0-5814-92E7-6519-4DE8CAFD2A9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E7B867B-AD88-55BA-FDD9-F0EBD038B00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D5D359E-497F-8C65-C395-5C40DE17F0A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7D4571-EB81-0ACC-CEA6-35E739394F6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95B0A-9CF2-A918-622B-3235EA85F0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34229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8D353C-933F-A8FA-A4D1-25C76DB6F8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Thank You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51B439-8C3B-6350-7449-D70500C7C9E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US: This is not an offer of a franchise. Any franchise offer is made only after a Franchise Disclosure Document has been provided. New York residents: An offering is made by prospectus only. Minnesota Reg. No. F-9950. RE/MAX, LLC and RE/MAX Integrated Regions, LLC, 5075 S. Syracuse Street, Denver, CO 80237, 1.303.770.5531.</a:t>
            </a:r>
          </a:p>
          <a:p>
            <a:r>
              <a:rPr lang="en-US"/>
              <a:t>CAN: The information in this advertisement is not an offer to sell, or a solicitation of an offer to buy, a franchise; it is for informational purposes only. RE/MAX of Western Canada (1998), LLC and RE/MAX Ontario-Atlantic Canada, Inc. ©2025 RE/MAX, LLC. Each Office Independently Owned and Operated. 25_250</a:t>
            </a:r>
          </a:p>
        </p:txBody>
      </p:sp>
    </p:spTree>
    <p:extLst>
      <p:ext uri="{BB962C8B-B14F-4D97-AF65-F5344CB8AC3E}">
        <p14:creationId xmlns:p14="http://schemas.microsoft.com/office/powerpoint/2010/main" val="217942891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1E682F-3813-D709-DFFF-E20E7EA137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add 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E66F50-1859-FC4A-7A12-EC9E7930529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0633F8-4AB8-11DC-E5E9-2DCBB6CA26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35</a:t>
            </a:fld>
            <a:endParaRPr lang="en-US"/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675CF4FA-0AB8-61DE-CCB1-188A94D9361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24013" r="2401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7240135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B668F714-B04D-0BF7-9566-AC07A68BE4E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D011A66-EA59-7CEA-3C59-39236F3A64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Speaker Name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0A47FE-5116-420B-FFCA-55C132CB52E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Speaker Title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B08AAC2-FAB1-54E0-CFD8-E2262A07C0F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FDEDB5-4282-23F9-2B71-FD501F843D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16592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A7E706-7CED-AE6E-CC8C-F6944C72AC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Section Divider </a:t>
            </a:r>
            <a:br>
              <a:rPr lang="en-US"/>
            </a:br>
            <a:r>
              <a:rPr lang="en-US"/>
              <a:t>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7F6303-485E-388A-1750-FA22B4099B7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A7331A-4376-F507-A837-CC75C2C833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37393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3C35E-A29E-6E72-D4B1-71CBF82587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add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CD8035-C1D4-CD53-57C4-16810A514F66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B008E6-CCC4-5A93-3CE5-A9A010662AA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BC4C7D-7F65-6D43-DC7E-CEA70AA1CA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54388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BB30FB-44A5-074D-0083-F557B6B9A0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add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DB4C4D-C6B4-0317-FEBE-51EAE7E742AA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AC0705-6C76-40BC-08DF-DDBF3A203E0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CB82A81-0A8E-62A6-C62B-8583DD75923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803FF6-FB9B-0A77-146D-E581BB00F9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7622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578DD2-7889-12C3-198E-60B3FDBE38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Speaker Name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1556CA6-C412-1AE5-5B5D-961101BB1E0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CDB124-2F35-2173-7D36-7D16AB05F2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/>
              <a:t>Speaker Title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8EA4F2-2890-3059-43E7-CBB5AFFF64B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54D60C-3FE0-95B1-7B5E-9127773A98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32448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B680B-FFAE-462B-4922-90E65B7D75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add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5C6030-84BF-3BE5-15E7-D11EC6677A2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C0A8A1-8FC2-7E50-7BD5-433DB541A02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7D9F493-35EB-91B3-60B6-15DF80A3E624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1F6310A-ADF1-8220-FD39-754E49B6987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084E19-1C79-E0B3-1916-D9D97B7E77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00993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BA42109-3DC9-F5AF-4F82-C074E027531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06762F-2F6C-6BF9-C98A-11D5C7EAEEF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8A93D3-9E2C-1720-B858-AEEFB0B0F3CD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953A03C-44B8-4389-B412-BBCC27C6578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E4AEBC-6D36-36B2-399D-E035231FD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32952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46F9517-F4A8-45B9-0C2B-1BE50FE9B52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014842-E316-8BB0-2FDC-B8F1453C042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0FBE41-E3FB-9CE3-F955-E826DE5EFB1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B188876-29CC-9262-2512-3E39C66FCDA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426844-1C0E-80AB-AFFC-333BFF808D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15119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E3EEAB1C-03C9-71BD-3F7B-A1C53969AC6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C2C0861-B15E-BCE0-3E33-A63D11C094F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0C08939-8E4B-515F-AECB-E4331582B4A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200ED34-91AB-5816-F812-1735D8B826E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C453CD-172D-C229-6014-048B207879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5687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3FE1A9-515B-25D3-3473-938DBE7C76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add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1FC755-0CA2-83C8-DD0C-2AB66E2B6EF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440926-A917-EE1E-00D8-6269096CE73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5E7082-2CE2-3AB6-2F8D-04628DE950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82735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971BB8-8BF6-7F94-EB98-D565C5ABC5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add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74C089-C459-C746-9A2E-39B6E6F8E13D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DED822-D2CE-642E-C867-74C7457584F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4365C30-B176-AC1A-9419-41471D76E29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DAC3DA-34F9-3545-B2F8-2BB6EFC540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48916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5A9EC0-641E-364F-50EC-BEFC6D050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add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FA8D64-B784-D836-DEEC-040D6F99ABC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571DE5-2442-C75B-A74B-6CBDE290F89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60F7DD8-ED41-BDDA-24B8-87DA29698310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882392A-7AC4-B96D-1A44-9735721B541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49C664-554E-36D5-CA45-77667461AB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42929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CE18799-AB69-DEE4-E782-CD475ADC8A9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C2B2F0-F528-BCC1-5AB5-6E22DBF2FC3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2FF3C1-DA4B-7668-1C20-20D0BBD3861E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AE14AC-EFBA-CD87-CD97-C83445EDA0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250934-AE3C-C145-7F0A-926EAA5224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6239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B39FD4E0-6339-0E3E-B42E-01E8B4F119B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C9E5F6-7391-A2B3-2C0C-6834983F419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E108EB-0374-4F30-FFB3-0130DD2E37B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6854065-AB9F-75EE-D432-5E559EDCEB7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9252A5-2816-DE41-EEFD-C4AE911AFD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27839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1576C3CE-C41C-E6FE-88C2-C3C04CA960A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C0875CF-261D-D2F8-2DF9-6E7E2DD828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FAE95C6-F4BB-B671-D666-106161164CC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F85C1A-0C33-DB7F-F417-51A4CC760ED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94FB0F-99A7-1BCE-FD99-7C15A32E6C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7628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8A50E2-A24B-B8CB-7527-65E2A3DC3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Section Divider </a:t>
            </a:r>
            <a:br>
              <a:rPr lang="en-US"/>
            </a:br>
            <a:r>
              <a:rPr lang="en-US"/>
              <a:t>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EB0C45-798D-A490-4CEC-72A187CF104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C87ECC-BC2D-769F-1584-5D9ACF1CD8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68635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C531C7-BE85-14A2-0ED4-0C92A8D20D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Thank You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268296-F093-2E61-EAC2-B5C7C8CC4B6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US: This is not an offer of a franchise. Any franchise offer is made only after a Franchise Disclosure Document has been provided. New York residents: An offering is made by prospectus only. Minnesota Reg. No. F-9950. RE/MAX, LLC and RE/MAX Integrated Regions, LLC, 5075 S. Syracuse Street, Denver, CO 80237, 1.303.770.5531.</a:t>
            </a:r>
          </a:p>
          <a:p>
            <a:r>
              <a:rPr lang="en-US"/>
              <a:t>CAN: The information in this advertisement is not an offer to sell, or a solicitation of an offer to buy, a franchise; it is for informational purposes only. RE/MAX of Western Canada (1998), LLC and RE/MAX Ontario-Atlantic Canada, Inc. ©2025 RE/MAX, LLC. Each Office Independently Owned and Operated. 25_250</a:t>
            </a:r>
          </a:p>
        </p:txBody>
      </p:sp>
    </p:spTree>
    <p:extLst>
      <p:ext uri="{BB962C8B-B14F-4D97-AF65-F5344CB8AC3E}">
        <p14:creationId xmlns:p14="http://schemas.microsoft.com/office/powerpoint/2010/main" val="112099099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D3447-67D6-0281-FA18-95BA6F4195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add 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747F55-E54D-D6AD-C0CB-B77AF8BF1B1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05D6DF1-393C-2494-D684-B5784C64F5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51</a:t>
            </a:fld>
            <a:endParaRPr lang="en-US"/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A42D491B-9C8A-F076-A326-E09225C8074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24016" r="2401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08038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5218B085-DE6A-4AA6-9782-D7666ADBE1F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F8B88FD-81A3-71BE-B38F-5DDEA0157A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Speaker Name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F199E9-6F44-630F-4B26-169C2DD4F7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/>
              <a:t>Speaker Title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953A64E-0DFE-16A6-CB4D-3170F4AE865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6597D2-BFAF-6FD6-22F6-8600D375E3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37760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4BD32A-7C99-99B1-585E-54B922D9CE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Section Divider </a:t>
            </a:r>
            <a:br>
              <a:rPr lang="en-US"/>
            </a:br>
            <a:r>
              <a:rPr lang="en-US"/>
              <a:t>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423837-21C2-99D3-832C-2992CCDCD5A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0F9D57-2D14-E910-97FC-65654891AF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53539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1DC4F3-8F88-3FE6-41D6-3968CBCEEF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add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1AA850-8E3C-1958-909D-3BC1B01002C4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F43524-834D-7F95-82C5-0FC34D742FE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A56DDA9-9811-319E-67C5-144787710C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1029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B2B79E-8D0B-C818-9D41-F6B221605A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add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CBEF82-6D35-91FD-7643-73867B225F43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3480B8-54B5-0752-37E6-9560423294AD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13688CB-E8AD-73E6-5730-44770D12AA5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C48F3D-254F-8A76-215B-1F3FDBF7D3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49495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08195D-E64B-2CFD-371D-46F24F4856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add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C59AC2-23A9-18BB-334D-2BF0840D7E6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0BA61F8-45F6-140A-258B-80446F33D28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17EFDDE-9504-2FA8-BD61-B1C4D011403A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A47BB79-B933-8BDA-9A0B-245FDD28959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85B407-D90E-B1C3-5D28-B5A80D2E54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61974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24B33D8-7CA4-4C1D-1E2B-B424B0D63E8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8556FE-AF76-EDEC-856A-D1ED32B2860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690AE8-93AA-53D4-A9CB-641E2EC1179C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59E6289-E3E5-CBAA-19A2-1556B4BEFE8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922111-86C2-8D22-24E1-7317D38D4B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31628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0613C730-3049-F9E8-6124-19D1E4743F0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B91179-949E-DD8F-D164-0C30C7C4CB5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61B381-F13A-67FA-1D60-2F63638C4F1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1949199-7FAB-684F-6E63-221FCAC692B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FA91C9-0EF3-E08D-3D4E-73CC5A558A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43597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BB80C3F7-5E77-B35F-13A8-2FE72C8D071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56A474B-B73D-0315-67E4-BFAF755B6E9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CAA6656-A3BA-BF90-146D-8EE36A0882C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63A49BB-AA33-688B-2968-22F3004B085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74FA41-A555-D69F-46C7-F0C2EECBF0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012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A26706-31EF-737A-9FA7-C38C1E0EE8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add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C20E25-8405-3625-5BBD-93209BDC5D59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7F649B-E6F8-DDC0-984D-374B067889D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7A0BAB0-6C43-FC54-44A4-F581B54F76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37497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430CC5-3A58-B539-BFB5-8FBC7D72D1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add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6CE269-8597-13C7-7410-71D8C2EC68B4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CD2DF2-FB7D-6BEA-6D8F-3E23447562A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45FA78C-12B1-3DAA-7B24-A5E919E249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93752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92B48A-BE4B-31F5-BE8B-A073B60647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add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7DBAF2-1049-A34F-88BB-40C8A1B092DA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F44C8A-563E-1531-0019-1106DF01E9C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44C2225-0A79-10D2-3D4E-24C4D735082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CB52F6-A419-22B2-7B40-34A4F8A6CC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34958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07BD4B-32E8-33E8-B7C6-0B4D599C70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add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B10EBD-DCA7-F258-1D3E-9C0079BADD2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DAF1D4-9EC7-C276-FE0B-30B7455DD1F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EE6F282-4604-8C68-979C-C85528625B71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5B2B479-547D-B7DB-A4EC-D35902CE4DD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CC2D5D4-468C-6B95-85D3-DD8FD9D192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63645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74CD016-21D4-5243-D552-2CAB540E56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9F7C8C-86F2-2FC3-07BF-04CE878DC58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4FE179-E011-F7C6-1FF5-1EC351D60393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30471E8-6F14-596C-B7E3-21F62DDECBA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328D4F-E315-5C62-AA2E-BD0DB06964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89557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13CEC80B-FBCE-7FDE-8784-7CF0059F879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46F1C8-4BC9-D0A8-D445-22B4D694F87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25B0C6-645F-F627-8930-81B2F60B696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C042E2-E079-0B79-67C4-4488A9D3D9F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A0FD8C-0B7B-B3AC-BBBC-7F2EC308F6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19624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0F7F8E0-61EB-34DD-2324-63FCDA28214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658A528-7BBE-4841-22F2-82EA7B64F65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598FFF7-9CFA-3B5B-339E-369721A46FD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805A7E4-CFC4-B4C7-0D62-C3422859BCC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AC9194-4B68-58D0-1D55-BE46C9E34C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2479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B35EDE-E7A0-041C-802A-30B4169199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Thank You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0F33FE-727F-AD65-727E-7FFB7035C57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US: This is not an offer of a franchise. Any franchise offer is made only after a Franchise Disclosure Document has been provided. New York residents: An offering is made by prospectus only. Minnesota Reg. No. F-9950. RE/MAX, LLC and RE/MAX Integrated Regions, LLC, 5075 S. Syracuse Street, Denver, CO 80237, 1.303.770.5531.</a:t>
            </a:r>
          </a:p>
          <a:p>
            <a:r>
              <a:rPr lang="en-US"/>
              <a:t>CAN: The information in this advertisement is not an offer to sell, or a solicitation of an offer to buy, a franchise; it is for informational purposes only. RE/MAX of Western Canada (1998), LLC and RE/MAX Ontario-Atlantic Canada, Inc. ©2025 RE/MAX, LLC. Each Office Independently Owned and Operated. 25_250</a:t>
            </a:r>
          </a:p>
        </p:txBody>
      </p:sp>
    </p:spTree>
    <p:extLst>
      <p:ext uri="{BB962C8B-B14F-4D97-AF65-F5344CB8AC3E}">
        <p14:creationId xmlns:p14="http://schemas.microsoft.com/office/powerpoint/2010/main" val="172430944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8E47B04-4F7F-0FD7-0A52-4481A3991E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ctr"/>
            <a:r>
              <a:rPr lang="en-US"/>
              <a:t>Presentation Style Guide</a:t>
            </a:r>
            <a:br>
              <a:rPr lang="en-US"/>
            </a:br>
            <a:r>
              <a:rPr lang="en-US" sz="2000"/>
              <a:t>(Use slides below for reference to build your deck)</a:t>
            </a:r>
            <a:br>
              <a:rPr lang="en-US" sz="2000"/>
            </a:br>
            <a:r>
              <a:rPr lang="en-US" sz="2000"/>
              <a:t>(Delete slides in presentation below before use)</a:t>
            </a:r>
          </a:p>
        </p:txBody>
      </p:sp>
    </p:spTree>
    <p:extLst>
      <p:ext uri="{BB962C8B-B14F-4D97-AF65-F5344CB8AC3E}">
        <p14:creationId xmlns:p14="http://schemas.microsoft.com/office/powerpoint/2010/main" val="344052739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>
            <a:extLst>
              <a:ext uri="{FF2B5EF4-FFF2-40B4-BE49-F238E27FC236}">
                <a16:creationId xmlns:a16="http://schemas.microsoft.com/office/drawing/2014/main" id="{EEDBB8BF-6C00-1D9D-9C5F-27AA5BDCEB72}"/>
              </a:ext>
            </a:extLst>
          </p:cNvPr>
          <p:cNvSpPr/>
          <p:nvPr/>
        </p:nvSpPr>
        <p:spPr>
          <a:xfrm>
            <a:off x="7142331" y="4969166"/>
            <a:ext cx="2489449" cy="75853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0C66BFA9-D985-B394-8B9F-B301576DBC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9962" y="3729128"/>
            <a:ext cx="2187295" cy="600272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F41CDD5E-FC4C-B2BD-A78B-C0E07401FC5D}"/>
              </a:ext>
            </a:extLst>
          </p:cNvPr>
          <p:cNvSpPr/>
          <p:nvPr/>
        </p:nvSpPr>
        <p:spPr>
          <a:xfrm>
            <a:off x="7142331" y="3649999"/>
            <a:ext cx="2489449" cy="75853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E6771A5-FFE6-E314-108E-959B20585520}"/>
              </a:ext>
            </a:extLst>
          </p:cNvPr>
          <p:cNvSpPr/>
          <p:nvPr/>
        </p:nvSpPr>
        <p:spPr>
          <a:xfrm>
            <a:off x="10721576" y="3649999"/>
            <a:ext cx="1076139" cy="110624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449BDCD-F825-9DC3-3BFF-928A025FE6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47308"/>
          </a:xfrm>
        </p:spPr>
        <p:txBody>
          <a:bodyPr/>
          <a:lstStyle/>
          <a:p>
            <a:pPr algn="ctr"/>
            <a:r>
              <a:rPr lang="en-US"/>
              <a:t>Presentation Style Guide</a:t>
            </a:r>
            <a:br>
              <a:rPr lang="en-US"/>
            </a:br>
            <a:r>
              <a:rPr lang="en-US" sz="2000"/>
              <a:t>(Delete slides in presentation below before use)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88DC5D-FB72-6EF5-6027-24ACA6FF3FF5}"/>
              </a:ext>
            </a:extLst>
          </p:cNvPr>
          <p:cNvSpPr txBox="1"/>
          <p:nvPr/>
        </p:nvSpPr>
        <p:spPr>
          <a:xfrm>
            <a:off x="542167" y="1557825"/>
            <a:ext cx="916551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0" i="0">
                <a:latin typeface="Montserrat Light" pitchFamily="2" charset="77"/>
              </a:rPr>
              <a:t>Fonts</a:t>
            </a:r>
          </a:p>
          <a:p>
            <a:pPr algn="l"/>
            <a:r>
              <a:rPr lang="en-US" sz="3000" b="1">
                <a:latin typeface="Montserrat" panose="02000505000000020004" pitchFamily="2" charset="77"/>
              </a:rPr>
              <a:t>Headline Text – Montserrat Bold, 30pt</a:t>
            </a:r>
          </a:p>
          <a:p>
            <a:pPr algn="l"/>
            <a:r>
              <a:rPr lang="en-US" b="0" i="0">
                <a:latin typeface="Montserrat Light" pitchFamily="2" charset="77"/>
              </a:rPr>
              <a:t>Body Text – Montserrat Light, 18pt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0093FE6-EE81-A10F-16E1-ABC4F0491D9E}"/>
              </a:ext>
            </a:extLst>
          </p:cNvPr>
          <p:cNvSpPr/>
          <p:nvPr/>
        </p:nvSpPr>
        <p:spPr>
          <a:xfrm>
            <a:off x="670776" y="3468387"/>
            <a:ext cx="475488" cy="475488"/>
          </a:xfrm>
          <a:prstGeom prst="rect">
            <a:avLst/>
          </a:prstGeom>
          <a:solidFill>
            <a:srgbClr val="000E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437255-CC4C-534C-18ED-B35682F46B7F}"/>
              </a:ext>
            </a:extLst>
          </p:cNvPr>
          <p:cNvSpPr txBox="1"/>
          <p:nvPr/>
        </p:nvSpPr>
        <p:spPr>
          <a:xfrm>
            <a:off x="580726" y="3918288"/>
            <a:ext cx="98764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="1" i="0" u="none">
                <a:solidFill>
                  <a:schemeClr val="tx1"/>
                </a:solidFill>
                <a:latin typeface="Montserrat Light" pitchFamily="2" charset="77"/>
              </a:rPr>
              <a:t>#000E35</a:t>
            </a:r>
            <a:br>
              <a:rPr lang="en-US" sz="1000" b="1" i="0" u="none">
                <a:solidFill>
                  <a:schemeClr val="tx1"/>
                </a:solidFill>
                <a:latin typeface="Montserrat Light" pitchFamily="2" charset="77"/>
              </a:rPr>
            </a:br>
            <a:r>
              <a:rPr lang="en-US" sz="1000" b="1" i="0" u="none">
                <a:solidFill>
                  <a:schemeClr val="tx1"/>
                </a:solidFill>
                <a:latin typeface="Montserrat Light" pitchFamily="2" charset="77"/>
              </a:rPr>
              <a:t>REMAX Dark Blue</a:t>
            </a:r>
            <a:endParaRPr lang="en-US" sz="1000" b="0" i="0">
              <a:solidFill>
                <a:schemeClr val="tx1"/>
              </a:solidFill>
              <a:latin typeface="Montserrat Light" pitchFamily="2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D968245-B79D-5AB8-B9AB-521BDE83A21D}"/>
              </a:ext>
            </a:extLst>
          </p:cNvPr>
          <p:cNvSpPr txBox="1"/>
          <p:nvPr/>
        </p:nvSpPr>
        <p:spPr>
          <a:xfrm>
            <a:off x="542168" y="2911212"/>
            <a:ext cx="2473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1" i="0" u="none">
                <a:latin typeface="Montserrat Light" pitchFamily="2" charset="77"/>
              </a:rPr>
              <a:t>Colors</a:t>
            </a:r>
            <a:endParaRPr lang="en-US" sz="1800" b="0" i="0">
              <a:latin typeface="Montserrat Light" pitchFamily="2" charset="77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0C9D1AD-9B16-FEF7-3E39-1009B59854C1}"/>
              </a:ext>
            </a:extLst>
          </p:cNvPr>
          <p:cNvSpPr/>
          <p:nvPr/>
        </p:nvSpPr>
        <p:spPr>
          <a:xfrm>
            <a:off x="1591042" y="3468387"/>
            <a:ext cx="475488" cy="475488"/>
          </a:xfrm>
          <a:prstGeom prst="rect">
            <a:avLst/>
          </a:prstGeom>
          <a:solidFill>
            <a:srgbClr val="0C27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8D6F779-D0D4-6C47-596B-F026A9535716}"/>
              </a:ext>
            </a:extLst>
          </p:cNvPr>
          <p:cNvSpPr txBox="1"/>
          <p:nvPr/>
        </p:nvSpPr>
        <p:spPr>
          <a:xfrm>
            <a:off x="1489974" y="3918288"/>
            <a:ext cx="98764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="1" i="0" u="none">
                <a:solidFill>
                  <a:schemeClr val="tx1"/>
                </a:solidFill>
                <a:latin typeface="Montserrat Light" pitchFamily="2" charset="77"/>
              </a:rPr>
              <a:t># 0C2749</a:t>
            </a:r>
            <a:br>
              <a:rPr lang="en-US" sz="1000" b="1" i="0" u="none">
                <a:solidFill>
                  <a:schemeClr val="tx1"/>
                </a:solidFill>
                <a:latin typeface="Montserrat Light" pitchFamily="2" charset="77"/>
              </a:rPr>
            </a:br>
            <a:r>
              <a:rPr lang="en-US" sz="1000" b="1" i="0" u="none">
                <a:solidFill>
                  <a:schemeClr val="tx1"/>
                </a:solidFill>
                <a:latin typeface="Montserrat Light" pitchFamily="2" charset="77"/>
              </a:rPr>
              <a:t>REMAX Bridge Blue</a:t>
            </a:r>
            <a:endParaRPr lang="en-US" sz="1000" b="0" i="0">
              <a:solidFill>
                <a:schemeClr val="tx1"/>
              </a:solidFill>
              <a:latin typeface="Montserrat Light" pitchFamily="2" charset="77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9D60C41-97D5-B398-1A4B-A59A8EAFDB4B}"/>
              </a:ext>
            </a:extLst>
          </p:cNvPr>
          <p:cNvSpPr/>
          <p:nvPr/>
        </p:nvSpPr>
        <p:spPr>
          <a:xfrm>
            <a:off x="670776" y="4519265"/>
            <a:ext cx="475488" cy="475488"/>
          </a:xfrm>
          <a:prstGeom prst="rect">
            <a:avLst/>
          </a:prstGeom>
          <a:solidFill>
            <a:srgbClr val="6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7236C21-C301-7E5B-17CC-7C7F5CB669DA}"/>
              </a:ext>
            </a:extLst>
          </p:cNvPr>
          <p:cNvSpPr txBox="1"/>
          <p:nvPr/>
        </p:nvSpPr>
        <p:spPr>
          <a:xfrm>
            <a:off x="580726" y="4969166"/>
            <a:ext cx="98764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="1" i="0" u="none">
                <a:solidFill>
                  <a:schemeClr val="tx1"/>
                </a:solidFill>
                <a:latin typeface="Montserrat Light" pitchFamily="2" charset="77"/>
              </a:rPr>
              <a:t>#660000</a:t>
            </a:r>
            <a:br>
              <a:rPr lang="en-US" sz="1000" b="1" i="0" u="none">
                <a:solidFill>
                  <a:schemeClr val="tx1"/>
                </a:solidFill>
                <a:latin typeface="Montserrat Light" pitchFamily="2" charset="77"/>
              </a:rPr>
            </a:br>
            <a:r>
              <a:rPr lang="en-US" sz="1000" b="1" i="0" u="none">
                <a:solidFill>
                  <a:schemeClr val="tx1"/>
                </a:solidFill>
                <a:latin typeface="Montserrat Light" pitchFamily="2" charset="77"/>
              </a:rPr>
              <a:t>REMAX Dark Red</a:t>
            </a:r>
            <a:endParaRPr lang="en-US" sz="1000" b="0" i="0">
              <a:solidFill>
                <a:schemeClr val="tx1"/>
              </a:solidFill>
              <a:latin typeface="Montserrat Light" pitchFamily="2" charset="77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7DFDBDF-EAEA-FE1F-EA56-C30FBBEAD466}"/>
              </a:ext>
            </a:extLst>
          </p:cNvPr>
          <p:cNvSpPr/>
          <p:nvPr/>
        </p:nvSpPr>
        <p:spPr>
          <a:xfrm>
            <a:off x="1591042" y="4519265"/>
            <a:ext cx="475488" cy="475488"/>
          </a:xfrm>
          <a:prstGeom prst="rect">
            <a:avLst/>
          </a:prstGeom>
          <a:solidFill>
            <a:srgbClr val="AA11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7C146C8-5EF7-AC57-9DC9-26EADB647A84}"/>
              </a:ext>
            </a:extLst>
          </p:cNvPr>
          <p:cNvSpPr txBox="1"/>
          <p:nvPr/>
        </p:nvSpPr>
        <p:spPr>
          <a:xfrm>
            <a:off x="1489974" y="4969166"/>
            <a:ext cx="99465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="1" i="0" u="none">
                <a:solidFill>
                  <a:schemeClr val="tx1"/>
                </a:solidFill>
                <a:latin typeface="Montserrat Light" pitchFamily="2" charset="77"/>
              </a:rPr>
              <a:t>#AA1120</a:t>
            </a:r>
          </a:p>
          <a:p>
            <a:pPr algn="l"/>
            <a:r>
              <a:rPr lang="en-US" sz="1000" b="1" i="0" u="none">
                <a:solidFill>
                  <a:schemeClr val="tx1"/>
                </a:solidFill>
                <a:latin typeface="Montserrat Light" pitchFamily="2" charset="77"/>
              </a:rPr>
              <a:t>REMAX Bridge Red</a:t>
            </a:r>
            <a:endParaRPr lang="en-US" sz="1000" b="0" i="0">
              <a:solidFill>
                <a:schemeClr val="tx1"/>
              </a:solidFill>
              <a:latin typeface="Montserrat Light" pitchFamily="2" charset="77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15EA255-C41B-3EF9-C979-5417199A9B0D}"/>
              </a:ext>
            </a:extLst>
          </p:cNvPr>
          <p:cNvSpPr/>
          <p:nvPr/>
        </p:nvSpPr>
        <p:spPr>
          <a:xfrm>
            <a:off x="670776" y="5570143"/>
            <a:ext cx="475488" cy="475488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B4DAF29-DED0-D49E-3299-D9A6F2CB43E5}"/>
              </a:ext>
            </a:extLst>
          </p:cNvPr>
          <p:cNvSpPr txBox="1"/>
          <p:nvPr/>
        </p:nvSpPr>
        <p:spPr>
          <a:xfrm>
            <a:off x="580726" y="6020044"/>
            <a:ext cx="14447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="1" i="0" u="none">
                <a:solidFill>
                  <a:schemeClr val="tx1"/>
                </a:solidFill>
                <a:latin typeface="Montserrat Light" pitchFamily="2" charset="77"/>
              </a:rPr>
              <a:t>#00000</a:t>
            </a:r>
            <a:br>
              <a:rPr lang="en-US" sz="1000" b="1" i="0" u="none">
                <a:solidFill>
                  <a:schemeClr val="tx1"/>
                </a:solidFill>
                <a:latin typeface="Montserrat Light" pitchFamily="2" charset="77"/>
              </a:rPr>
            </a:br>
            <a:r>
              <a:rPr lang="en-US" sz="1000" b="1" i="0" u="none">
                <a:solidFill>
                  <a:schemeClr val="tx1"/>
                </a:solidFill>
                <a:latin typeface="Montserrat Light" pitchFamily="2" charset="77"/>
              </a:rPr>
              <a:t>Black</a:t>
            </a:r>
            <a:endParaRPr lang="en-US" sz="1000" b="0" i="0">
              <a:solidFill>
                <a:schemeClr val="tx1"/>
              </a:solidFill>
              <a:latin typeface="Montserrat Light" pitchFamily="2" charset="77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CD7ADDA-B1A6-2A5A-FF56-4D0FEF0EFE09}"/>
              </a:ext>
            </a:extLst>
          </p:cNvPr>
          <p:cNvSpPr/>
          <p:nvPr/>
        </p:nvSpPr>
        <p:spPr>
          <a:xfrm>
            <a:off x="1591042" y="5570143"/>
            <a:ext cx="475488" cy="475488"/>
          </a:xfrm>
          <a:prstGeom prst="rect">
            <a:avLst/>
          </a:prstGeom>
          <a:solidFill>
            <a:srgbClr val="23232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444B636-6130-713E-223E-BA40C9464E8E}"/>
              </a:ext>
            </a:extLst>
          </p:cNvPr>
          <p:cNvSpPr txBox="1"/>
          <p:nvPr/>
        </p:nvSpPr>
        <p:spPr>
          <a:xfrm>
            <a:off x="1489974" y="6020044"/>
            <a:ext cx="7959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="1" i="0" u="none">
                <a:solidFill>
                  <a:schemeClr val="tx1"/>
                </a:solidFill>
                <a:latin typeface="Montserrat Light" pitchFamily="2" charset="77"/>
              </a:rPr>
              <a:t>#232323</a:t>
            </a:r>
          </a:p>
          <a:p>
            <a:pPr algn="l"/>
            <a:r>
              <a:rPr lang="en-US" sz="1000" b="1" i="0" u="none">
                <a:solidFill>
                  <a:schemeClr val="tx1"/>
                </a:solidFill>
                <a:latin typeface="Montserrat Light" pitchFamily="2" charset="77"/>
              </a:rPr>
              <a:t>Dark Charcoal Gray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C01D3102-C526-7D2B-1335-086AA05DF1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3112" y="3765097"/>
            <a:ext cx="780374" cy="87430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7940569-943D-BF04-835D-D19FFDA624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69458" y="3765097"/>
            <a:ext cx="780374" cy="874308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A05D274D-8C47-5226-7DFB-01839F0E0B6F}"/>
              </a:ext>
            </a:extLst>
          </p:cNvPr>
          <p:cNvSpPr txBox="1"/>
          <p:nvPr/>
        </p:nvSpPr>
        <p:spPr>
          <a:xfrm>
            <a:off x="4759305" y="2911212"/>
            <a:ext cx="2473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1" i="0" u="none">
                <a:latin typeface="Montserrat Light" pitchFamily="2" charset="77"/>
              </a:rPr>
              <a:t>Logos</a:t>
            </a:r>
            <a:endParaRPr lang="en-US" sz="1800" b="0" i="0">
              <a:latin typeface="Montserrat Light" pitchFamily="2" charset="77"/>
            </a:endParaRP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D38A07D5-02F4-8EF8-613F-DDADD34601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31649" y="5109967"/>
            <a:ext cx="1899493" cy="476929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B841EF63-30C3-1047-4106-1F717D47184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97225" y="5109967"/>
            <a:ext cx="1899493" cy="476929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E79FE4C9-BA7B-19F4-596E-5BAA28FD138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92347" y="3706131"/>
            <a:ext cx="2187295" cy="600272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0EEB0B91-1A05-C23F-EFBA-004E05399F99}"/>
              </a:ext>
            </a:extLst>
          </p:cNvPr>
          <p:cNvSpPr txBox="1"/>
          <p:nvPr/>
        </p:nvSpPr>
        <p:spPr>
          <a:xfrm>
            <a:off x="4759305" y="3380769"/>
            <a:ext cx="141723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="1" i="0" u="none">
                <a:latin typeface="Montserrat Light" pitchFamily="2" charset="77"/>
              </a:rPr>
              <a:t>Primary Logo Dark</a:t>
            </a:r>
            <a:endParaRPr lang="en-US" sz="1000" b="0" i="0">
              <a:latin typeface="Montserrat Light" pitchFamily="2" charset="77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6FD67BF-7FB6-437A-22CC-8E4A59954C2A}"/>
              </a:ext>
            </a:extLst>
          </p:cNvPr>
          <p:cNvSpPr txBox="1"/>
          <p:nvPr/>
        </p:nvSpPr>
        <p:spPr>
          <a:xfrm>
            <a:off x="7135386" y="3380769"/>
            <a:ext cx="211745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="1" i="0" u="none">
                <a:latin typeface="Montserrat Light" pitchFamily="2" charset="77"/>
              </a:rPr>
              <a:t>Primary Logo Cream</a:t>
            </a:r>
            <a:endParaRPr lang="en-US" sz="1000" b="0" i="0">
              <a:latin typeface="Montserrat Light" pitchFamily="2" charset="77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805AD31-7E84-84C3-BC2F-8876237683A7}"/>
              </a:ext>
            </a:extLst>
          </p:cNvPr>
          <p:cNvSpPr txBox="1"/>
          <p:nvPr/>
        </p:nvSpPr>
        <p:spPr>
          <a:xfrm>
            <a:off x="4759305" y="4698823"/>
            <a:ext cx="184358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="1" i="0" u="none">
                <a:latin typeface="Montserrat Light" pitchFamily="2" charset="77"/>
              </a:rPr>
              <a:t>Secondary Logo Dark</a:t>
            </a:r>
            <a:endParaRPr lang="en-US" sz="1000" b="0" i="0">
              <a:latin typeface="Montserrat Light" pitchFamily="2" charset="77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1A7C462-2226-6BFA-5C56-FC03077F6D7D}"/>
              </a:ext>
            </a:extLst>
          </p:cNvPr>
          <p:cNvSpPr/>
          <p:nvPr/>
        </p:nvSpPr>
        <p:spPr>
          <a:xfrm>
            <a:off x="8335926" y="1540455"/>
            <a:ext cx="2934586" cy="1107997"/>
          </a:xfrm>
          <a:prstGeom prst="rect">
            <a:avLst/>
          </a:prstGeom>
          <a:solidFill>
            <a:srgbClr val="FF12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43B7806-16C4-F094-5075-13B43B4C091C}"/>
              </a:ext>
            </a:extLst>
          </p:cNvPr>
          <p:cNvSpPr txBox="1"/>
          <p:nvPr/>
        </p:nvSpPr>
        <p:spPr>
          <a:xfrm>
            <a:off x="7135386" y="4698823"/>
            <a:ext cx="211745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="1" i="0" u="none">
                <a:latin typeface="Montserrat Light" pitchFamily="2" charset="77"/>
              </a:rPr>
              <a:t>Secondary Logo Cream</a:t>
            </a:r>
            <a:endParaRPr lang="en-US" sz="1000" b="0" i="0">
              <a:latin typeface="Montserrat Light" pitchFamily="2" charset="77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2665E43-6C58-5D38-2899-177F4F952ED0}"/>
              </a:ext>
            </a:extLst>
          </p:cNvPr>
          <p:cNvSpPr txBox="1"/>
          <p:nvPr/>
        </p:nvSpPr>
        <p:spPr>
          <a:xfrm>
            <a:off x="9768876" y="3380769"/>
            <a:ext cx="211745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="1" i="0" u="none">
                <a:latin typeface="Montserrat Light" pitchFamily="2" charset="77"/>
              </a:rPr>
              <a:t>Balloon Mark</a:t>
            </a:r>
            <a:endParaRPr lang="en-US" sz="1000" b="0" i="0">
              <a:latin typeface="Montserrat Light" pitchFamily="2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15396F-5F9C-5710-A7B8-0731556AFB51}"/>
              </a:ext>
            </a:extLst>
          </p:cNvPr>
          <p:cNvSpPr txBox="1"/>
          <p:nvPr/>
        </p:nvSpPr>
        <p:spPr>
          <a:xfrm>
            <a:off x="8412401" y="1680974"/>
            <a:ext cx="27836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>
                <a:solidFill>
                  <a:schemeClr val="bg1"/>
                </a:solidFill>
                <a:latin typeface="Montserrat Light" pitchFamily="2" charset="77"/>
              </a:rPr>
              <a:t>Try to keep headline short and to one line of text if possible. Use the smaller text area below headline to add supporting copy. 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BDC03D4-B427-4377-B850-279A5A0A85C9}"/>
              </a:ext>
            </a:extLst>
          </p:cNvPr>
          <p:cNvSpPr/>
          <p:nvPr/>
        </p:nvSpPr>
        <p:spPr>
          <a:xfrm>
            <a:off x="2560306" y="3468387"/>
            <a:ext cx="475488" cy="475488"/>
          </a:xfrm>
          <a:prstGeom prst="rect">
            <a:avLst/>
          </a:prstGeom>
          <a:solidFill>
            <a:srgbClr val="004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B6D2215-5269-F5A3-EFA8-AA3D420EC269}"/>
              </a:ext>
            </a:extLst>
          </p:cNvPr>
          <p:cNvSpPr txBox="1"/>
          <p:nvPr/>
        </p:nvSpPr>
        <p:spPr>
          <a:xfrm>
            <a:off x="2464746" y="3918288"/>
            <a:ext cx="89861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="1" i="0" u="none">
                <a:solidFill>
                  <a:schemeClr val="tx1"/>
                </a:solidFill>
                <a:latin typeface="Montserrat Light" pitchFamily="2" charset="77"/>
              </a:rPr>
              <a:t>#0043ff</a:t>
            </a:r>
            <a:br>
              <a:rPr lang="en-US" sz="1000" b="1" i="0" u="none">
                <a:solidFill>
                  <a:schemeClr val="tx1"/>
                </a:solidFill>
                <a:latin typeface="Montserrat Light" pitchFamily="2" charset="77"/>
              </a:rPr>
            </a:br>
            <a:r>
              <a:rPr lang="en-US" sz="1000" b="1" i="0" u="none">
                <a:solidFill>
                  <a:schemeClr val="tx1"/>
                </a:solidFill>
                <a:latin typeface="Montserrat Light" pitchFamily="2" charset="77"/>
              </a:rPr>
              <a:t>REMAX Blue</a:t>
            </a:r>
            <a:endParaRPr lang="en-US" sz="1000" b="0" i="0">
              <a:solidFill>
                <a:schemeClr val="tx1"/>
              </a:solidFill>
              <a:latin typeface="Montserrat Light" pitchFamily="2" charset="77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A5F4481-812B-3542-8F4F-70F7FE2B5A01}"/>
              </a:ext>
            </a:extLst>
          </p:cNvPr>
          <p:cNvSpPr/>
          <p:nvPr/>
        </p:nvSpPr>
        <p:spPr>
          <a:xfrm>
            <a:off x="2560306" y="5562454"/>
            <a:ext cx="475488" cy="475488"/>
          </a:xfrm>
          <a:prstGeom prst="rect">
            <a:avLst/>
          </a:prstGeom>
          <a:solidFill>
            <a:srgbClr val="F7F5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44AE023-9B5A-9B1D-3B5A-150773FB6178}"/>
              </a:ext>
            </a:extLst>
          </p:cNvPr>
          <p:cNvSpPr txBox="1"/>
          <p:nvPr/>
        </p:nvSpPr>
        <p:spPr>
          <a:xfrm>
            <a:off x="2464746" y="6012355"/>
            <a:ext cx="10911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="1" i="0" u="none">
                <a:solidFill>
                  <a:schemeClr val="tx1"/>
                </a:solidFill>
                <a:latin typeface="Montserrat Light" pitchFamily="2" charset="77"/>
              </a:rPr>
              <a:t>#f7f5ee</a:t>
            </a:r>
            <a:br>
              <a:rPr lang="en-US" sz="1000" b="1" i="0" u="none">
                <a:solidFill>
                  <a:schemeClr val="tx1"/>
                </a:solidFill>
                <a:latin typeface="Montserrat Light" pitchFamily="2" charset="77"/>
              </a:rPr>
            </a:br>
            <a:r>
              <a:rPr lang="en-US" sz="1000" b="1" i="0" u="none">
                <a:solidFill>
                  <a:schemeClr val="tx1"/>
                </a:solidFill>
                <a:latin typeface="Montserrat Light" pitchFamily="2" charset="77"/>
              </a:rPr>
              <a:t>REMAX Cream</a:t>
            </a:r>
            <a:endParaRPr lang="en-US" sz="1000" b="0" i="0">
              <a:solidFill>
                <a:schemeClr val="tx1"/>
              </a:solidFill>
              <a:latin typeface="Montserrat Light" pitchFamily="2" charset="77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87F2810-65C1-6DC4-3456-5FF865B1A2B5}"/>
              </a:ext>
            </a:extLst>
          </p:cNvPr>
          <p:cNvSpPr/>
          <p:nvPr/>
        </p:nvSpPr>
        <p:spPr>
          <a:xfrm>
            <a:off x="2560306" y="4519265"/>
            <a:ext cx="475488" cy="475488"/>
          </a:xfrm>
          <a:prstGeom prst="rect">
            <a:avLst/>
          </a:prstGeom>
          <a:solidFill>
            <a:srgbClr val="FF1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C1973A9-0B1A-947A-2CBA-5827329F836F}"/>
              </a:ext>
            </a:extLst>
          </p:cNvPr>
          <p:cNvSpPr txBox="1"/>
          <p:nvPr/>
        </p:nvSpPr>
        <p:spPr>
          <a:xfrm>
            <a:off x="2464746" y="4969166"/>
            <a:ext cx="8027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="1" i="0" u="none">
                <a:solidFill>
                  <a:schemeClr val="tx1"/>
                </a:solidFill>
                <a:latin typeface="Montserrat Light" pitchFamily="2" charset="77"/>
              </a:rPr>
              <a:t>#ff1200</a:t>
            </a:r>
            <a:br>
              <a:rPr lang="en-US" sz="1000" b="1" i="0" u="none">
                <a:solidFill>
                  <a:schemeClr val="tx1"/>
                </a:solidFill>
                <a:latin typeface="Montserrat Light" pitchFamily="2" charset="77"/>
              </a:rPr>
            </a:br>
            <a:r>
              <a:rPr lang="en-US" sz="1000" b="1" i="0" u="none">
                <a:solidFill>
                  <a:schemeClr val="tx1"/>
                </a:solidFill>
                <a:latin typeface="Montserrat Light" pitchFamily="2" charset="77"/>
              </a:rPr>
              <a:t>REMAX Red</a:t>
            </a:r>
            <a:endParaRPr lang="en-US" sz="1000" b="0" i="0">
              <a:solidFill>
                <a:schemeClr val="tx1"/>
              </a:solidFill>
              <a:latin typeface="Montserrat Light" pitchFamily="2" charset="77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E65EA04-72E8-B039-C23B-A23FC773F906}"/>
              </a:ext>
            </a:extLst>
          </p:cNvPr>
          <p:cNvSpPr/>
          <p:nvPr/>
        </p:nvSpPr>
        <p:spPr>
          <a:xfrm>
            <a:off x="3435318" y="5570143"/>
            <a:ext cx="475488" cy="475488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9170139-BE5A-D0D0-6042-6DD2FF68F409}"/>
              </a:ext>
            </a:extLst>
          </p:cNvPr>
          <p:cNvSpPr txBox="1"/>
          <p:nvPr/>
        </p:nvSpPr>
        <p:spPr>
          <a:xfrm>
            <a:off x="3334250" y="6020044"/>
            <a:ext cx="7959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="1" i="0" u="none">
                <a:solidFill>
                  <a:schemeClr val="tx1"/>
                </a:solidFill>
                <a:latin typeface="Montserrat Light" pitchFamily="2" charset="77"/>
              </a:rPr>
              <a:t>#FFFFFF</a:t>
            </a:r>
            <a:br>
              <a:rPr lang="en-US" sz="1000" b="1" i="0" u="none">
                <a:solidFill>
                  <a:schemeClr val="tx1"/>
                </a:solidFill>
                <a:latin typeface="Montserrat Light" pitchFamily="2" charset="77"/>
              </a:rPr>
            </a:br>
            <a:r>
              <a:rPr lang="en-US" sz="1000" b="1" i="0" u="none">
                <a:solidFill>
                  <a:schemeClr val="tx1"/>
                </a:solidFill>
                <a:latin typeface="Montserrat Light" pitchFamily="2" charset="77"/>
              </a:rPr>
              <a:t>White</a:t>
            </a:r>
            <a:endParaRPr lang="en-US" sz="1000" b="0" i="0">
              <a:solidFill>
                <a:schemeClr val="tx1"/>
              </a:solidFill>
              <a:latin typeface="Montserrat Ligh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1679415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8EE7C0-27E6-3C77-C28C-A17DDC55CA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>
            <a:extLst>
              <a:ext uri="{FF2B5EF4-FFF2-40B4-BE49-F238E27FC236}">
                <a16:creationId xmlns:a16="http://schemas.microsoft.com/office/drawing/2014/main" id="{C1B21F98-941F-B8DE-D721-55313F284A78}"/>
              </a:ext>
            </a:extLst>
          </p:cNvPr>
          <p:cNvSpPr/>
          <p:nvPr/>
        </p:nvSpPr>
        <p:spPr>
          <a:xfrm>
            <a:off x="3855720" y="1665433"/>
            <a:ext cx="1557825" cy="1557825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4973416-1082-8C83-9F1C-19C3844BEE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47308"/>
          </a:xfrm>
        </p:spPr>
        <p:txBody>
          <a:bodyPr/>
          <a:lstStyle/>
          <a:p>
            <a:pPr algn="ctr"/>
            <a:r>
              <a:rPr lang="en-US"/>
              <a:t>Presentation Style Guide</a:t>
            </a:r>
            <a:br>
              <a:rPr lang="en-US"/>
            </a:br>
            <a:r>
              <a:rPr lang="en-US" sz="2000"/>
              <a:t>(Delete slides in presentation below before use)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3F1822-70C0-5CFA-D5A9-2A4131094EC3}"/>
              </a:ext>
            </a:extLst>
          </p:cNvPr>
          <p:cNvSpPr txBox="1"/>
          <p:nvPr/>
        </p:nvSpPr>
        <p:spPr>
          <a:xfrm>
            <a:off x="542167" y="1557825"/>
            <a:ext cx="91655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0" i="0">
                <a:latin typeface="Montserrat Light" pitchFamily="2" charset="77"/>
              </a:rPr>
              <a:t>Patterns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5DFE46-9071-D89F-4048-DE021D63E32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1491" t="61491"/>
          <a:stretch/>
        </p:blipFill>
        <p:spPr>
          <a:xfrm>
            <a:off x="5812595" y="4151931"/>
            <a:ext cx="1557825" cy="155782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840CCE1-7724-3A7D-40A2-960817165E2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53211" b="53211"/>
          <a:stretch/>
        </p:blipFill>
        <p:spPr>
          <a:xfrm>
            <a:off x="1955169" y="1665433"/>
            <a:ext cx="1557825" cy="1557825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E466DDB-6BB0-A3D9-BCBB-CA62EB934E4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61350" b="61350"/>
          <a:stretch/>
        </p:blipFill>
        <p:spPr>
          <a:xfrm>
            <a:off x="3855720" y="1665434"/>
            <a:ext cx="1557825" cy="155782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AFC62B09-EBB4-B31D-9FA8-AD03A1B92F4B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61481" r="61481"/>
          <a:stretch/>
        </p:blipFill>
        <p:spPr>
          <a:xfrm>
            <a:off x="2007177" y="4151931"/>
            <a:ext cx="1557825" cy="1557825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A48131B2-AC80-C2FB-65E1-F4EDCF4AAC84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t="61481" r="61481"/>
          <a:stretch/>
        </p:blipFill>
        <p:spPr>
          <a:xfrm>
            <a:off x="3855720" y="4151932"/>
            <a:ext cx="1557825" cy="155782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0D226B1-89E5-F579-C7A1-CE50269A599B}"/>
              </a:ext>
            </a:extLst>
          </p:cNvPr>
          <p:cNvSpPr txBox="1"/>
          <p:nvPr/>
        </p:nvSpPr>
        <p:spPr>
          <a:xfrm>
            <a:off x="1879585" y="3253756"/>
            <a:ext cx="141723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="1" i="0" u="none">
                <a:latin typeface="Montserrat Light" pitchFamily="2" charset="77"/>
              </a:rPr>
              <a:t>Blue lines</a:t>
            </a:r>
            <a:endParaRPr lang="en-US" sz="1000" b="0" i="0">
              <a:latin typeface="Montserrat Light" pitchFamily="2" charset="7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0C33DF-B4BB-319F-2CAF-70CA22C0A03C}"/>
              </a:ext>
            </a:extLst>
          </p:cNvPr>
          <p:cNvSpPr txBox="1"/>
          <p:nvPr/>
        </p:nvSpPr>
        <p:spPr>
          <a:xfrm>
            <a:off x="3729166" y="3253756"/>
            <a:ext cx="141723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="1" i="0" u="none">
                <a:latin typeface="Montserrat Light" pitchFamily="2" charset="77"/>
              </a:rPr>
              <a:t>Cream lines</a:t>
            </a:r>
            <a:endParaRPr lang="en-US" sz="1000" b="0" i="0">
              <a:latin typeface="Montserrat Light" pitchFamily="2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F580E29-D887-DBAB-66F6-6F558C33B490}"/>
              </a:ext>
            </a:extLst>
          </p:cNvPr>
          <p:cNvSpPr txBox="1"/>
          <p:nvPr/>
        </p:nvSpPr>
        <p:spPr>
          <a:xfrm>
            <a:off x="1879585" y="5816203"/>
            <a:ext cx="141723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="1" i="0" u="none">
                <a:latin typeface="Montserrat Light" pitchFamily="2" charset="77"/>
              </a:rPr>
              <a:t>Dark Blue lines</a:t>
            </a:r>
            <a:endParaRPr lang="en-US" sz="1000" b="0" i="0">
              <a:latin typeface="Montserrat Light" pitchFamily="2" charset="7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084841-484F-88BE-BC6C-FE8950225B3D}"/>
              </a:ext>
            </a:extLst>
          </p:cNvPr>
          <p:cNvSpPr txBox="1"/>
          <p:nvPr/>
        </p:nvSpPr>
        <p:spPr>
          <a:xfrm>
            <a:off x="3729166" y="5816203"/>
            <a:ext cx="141723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="1" i="0" u="none">
                <a:latin typeface="Montserrat Light" pitchFamily="2" charset="77"/>
              </a:rPr>
              <a:t>Red lines</a:t>
            </a:r>
            <a:endParaRPr lang="en-US" sz="1000" b="0" i="0">
              <a:latin typeface="Montserrat Light" pitchFamily="2" charset="7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5A42A56-66BE-40D7-AF37-C03BFF024F4C}"/>
              </a:ext>
            </a:extLst>
          </p:cNvPr>
          <p:cNvSpPr txBox="1"/>
          <p:nvPr/>
        </p:nvSpPr>
        <p:spPr>
          <a:xfrm>
            <a:off x="5696189" y="5816203"/>
            <a:ext cx="141723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="1" i="0" u="none">
                <a:latin typeface="Montserrat Light" pitchFamily="2" charset="77"/>
              </a:rPr>
              <a:t>Black lines</a:t>
            </a:r>
            <a:endParaRPr lang="en-US" sz="1000" b="0" i="0">
              <a:latin typeface="Montserrat Ligh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4676704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400300-E839-5082-F1F2-5EFA1B1270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add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543909-3659-3E04-E918-0B98CA69B5EF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96A1DF-39E6-5ED1-E0C9-83AE5DD437BF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6CB8C0-C2CE-66B5-0B15-A239575B0C1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F209B7-F057-09F2-860F-F7A56D516B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54683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462566-CF69-3F82-4CD5-CBDB53E880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BD51AB-0A50-CCD3-CC66-8341638F5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47308"/>
          </a:xfrm>
        </p:spPr>
        <p:txBody>
          <a:bodyPr/>
          <a:lstStyle/>
          <a:p>
            <a:pPr algn="ctr"/>
            <a:r>
              <a:rPr lang="en-US"/>
              <a:t>Presentation Style Guide</a:t>
            </a:r>
            <a:br>
              <a:rPr lang="en-US"/>
            </a:br>
            <a:r>
              <a:rPr lang="en-US" sz="2000"/>
              <a:t>(Delete slides in presentation below before use)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9B8F73-48F0-61EA-7BE2-63F2C93A717E}"/>
              </a:ext>
            </a:extLst>
          </p:cNvPr>
          <p:cNvSpPr txBox="1"/>
          <p:nvPr/>
        </p:nvSpPr>
        <p:spPr>
          <a:xfrm>
            <a:off x="542167" y="5466889"/>
            <a:ext cx="91655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800" b="1" i="0">
                <a:latin typeface="Montserrat Light" pitchFamily="2" charset="77"/>
              </a:rPr>
              <a:t>(Charts on Light Background)</a:t>
            </a:r>
            <a:endParaRPr lang="en-US" b="0" i="0">
              <a:latin typeface="Montserrat Light" pitchFamily="2" charset="77"/>
            </a:endParaRP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07036949-AE5A-1473-472B-23D9175AA5B7}"/>
              </a:ext>
            </a:extLst>
          </p:cNvPr>
          <p:cNvGraphicFramePr>
            <a:graphicFrameLocks/>
          </p:cNvGraphicFramePr>
          <p:nvPr/>
        </p:nvGraphicFramePr>
        <p:xfrm>
          <a:off x="1893258" y="1557825"/>
          <a:ext cx="4339975" cy="2590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FCFC74CD-E5D1-9D0F-146A-83F5D49010AD}"/>
              </a:ext>
            </a:extLst>
          </p:cNvPr>
          <p:cNvGraphicFramePr>
            <a:graphicFrameLocks/>
          </p:cNvGraphicFramePr>
          <p:nvPr/>
        </p:nvGraphicFramePr>
        <p:xfrm>
          <a:off x="3926012" y="4148575"/>
          <a:ext cx="4339975" cy="2590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2E023EEC-A63F-AA5C-9AB2-6EFF1829842E}"/>
              </a:ext>
            </a:extLst>
          </p:cNvPr>
          <p:cNvGraphicFramePr>
            <a:graphicFrameLocks/>
          </p:cNvGraphicFramePr>
          <p:nvPr/>
        </p:nvGraphicFramePr>
        <p:xfrm>
          <a:off x="6918104" y="1557825"/>
          <a:ext cx="4339975" cy="2590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67805574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E35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21F238D-A3A5-FD71-64D6-A4E29ABAF5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42AEE4-1E84-8D49-56ED-7970BFC4AD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47308"/>
          </a:xfrm>
        </p:spPr>
        <p:txBody>
          <a:bodyPr/>
          <a:lstStyle/>
          <a:p>
            <a:pPr algn="ctr"/>
            <a:r>
              <a:rPr lang="en-US">
                <a:solidFill>
                  <a:schemeClr val="bg1"/>
                </a:solidFill>
              </a:rPr>
              <a:t>Presentation Style Guide</a:t>
            </a:r>
            <a:br>
              <a:rPr lang="en-US">
                <a:solidFill>
                  <a:schemeClr val="bg1"/>
                </a:solidFill>
              </a:rPr>
            </a:br>
            <a:r>
              <a:rPr lang="en-US" sz="2000">
                <a:solidFill>
                  <a:schemeClr val="bg1"/>
                </a:solidFill>
              </a:rPr>
              <a:t>(Delete slides in presentation below before use)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16D632-77FA-EAEE-B82B-451C7B9DF226}"/>
              </a:ext>
            </a:extLst>
          </p:cNvPr>
          <p:cNvSpPr txBox="1"/>
          <p:nvPr/>
        </p:nvSpPr>
        <p:spPr>
          <a:xfrm>
            <a:off x="542167" y="5466889"/>
            <a:ext cx="91655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800" b="1" i="0">
                <a:solidFill>
                  <a:schemeClr val="bg1"/>
                </a:solidFill>
                <a:latin typeface="Montserrat Light" pitchFamily="2" charset="77"/>
              </a:rPr>
              <a:t>(Charts on </a:t>
            </a:r>
            <a:r>
              <a:rPr lang="en-US" b="1">
                <a:solidFill>
                  <a:schemeClr val="bg1"/>
                </a:solidFill>
                <a:latin typeface="Montserrat Light" pitchFamily="2" charset="77"/>
              </a:rPr>
              <a:t>Dark</a:t>
            </a:r>
            <a:r>
              <a:rPr lang="en-US" sz="1800" b="1" i="0">
                <a:solidFill>
                  <a:schemeClr val="bg1"/>
                </a:solidFill>
                <a:latin typeface="Montserrat Light" pitchFamily="2" charset="77"/>
              </a:rPr>
              <a:t> Background)</a:t>
            </a:r>
            <a:endParaRPr lang="en-US" b="0" i="0">
              <a:solidFill>
                <a:schemeClr val="bg1"/>
              </a:solidFill>
              <a:latin typeface="Montserrat Light" pitchFamily="2" charset="77"/>
            </a:endParaRP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81C14501-DA88-3025-21FC-531644800C1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6706537"/>
              </p:ext>
            </p:extLst>
          </p:nvPr>
        </p:nvGraphicFramePr>
        <p:xfrm>
          <a:off x="1893258" y="1557825"/>
          <a:ext cx="4339975" cy="2590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9173802F-877A-FE3C-BEF1-548D69E84015}"/>
              </a:ext>
            </a:extLst>
          </p:cNvPr>
          <p:cNvGraphicFramePr>
            <a:graphicFrameLocks/>
          </p:cNvGraphicFramePr>
          <p:nvPr/>
        </p:nvGraphicFramePr>
        <p:xfrm>
          <a:off x="3926012" y="4148575"/>
          <a:ext cx="4339975" cy="2590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F71E60B4-FCE9-C21D-1F4D-C2C195AEAEF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95341014"/>
              </p:ext>
            </p:extLst>
          </p:nvPr>
        </p:nvGraphicFramePr>
        <p:xfrm>
          <a:off x="6918104" y="1557825"/>
          <a:ext cx="4339975" cy="2590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414733122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8E47B04-4F7F-0FD7-0A52-4481A3991E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ctr"/>
            <a:r>
              <a:rPr lang="en-US"/>
              <a:t>Presentation Style Guide</a:t>
            </a:r>
            <a:br>
              <a:rPr lang="en-US"/>
            </a:br>
            <a:r>
              <a:rPr lang="en-US" sz="2000"/>
              <a:t>(Use slides below for reference to build your deck)</a:t>
            </a:r>
          </a:p>
        </p:txBody>
      </p:sp>
    </p:spTree>
    <p:extLst>
      <p:ext uri="{BB962C8B-B14F-4D97-AF65-F5344CB8AC3E}">
        <p14:creationId xmlns:p14="http://schemas.microsoft.com/office/powerpoint/2010/main" val="274813861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5D488E-EB2E-642A-A43A-F8DC9E092B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252" y="2514600"/>
            <a:ext cx="5804153" cy="2793379"/>
          </a:xfrm>
        </p:spPr>
        <p:txBody>
          <a:bodyPr/>
          <a:lstStyle/>
          <a:p>
            <a:r>
              <a:rPr lang="en-US"/>
              <a:t>2024 Quarterly Brokerage Review (QBR)</a:t>
            </a: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487B617D-01E4-084F-2EFE-B38DFEEE863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180" r="530"/>
          <a:stretch/>
        </p:blipFill>
        <p:spPr>
          <a:xfrm>
            <a:off x="6590241" y="869950"/>
            <a:ext cx="3894667" cy="4906963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006623-33B1-EA75-71C1-80D208CF975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B757DC-5789-3AC9-AC25-BA49022076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48288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4925E3-2BA5-73A2-FE19-9766A53A32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Section Divider </a:t>
            </a:r>
            <a:br>
              <a:rPr lang="en-US"/>
            </a:br>
            <a:r>
              <a:rPr lang="en-US"/>
              <a:t>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7722F8-93D7-5387-C648-1C516E858D6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181712-B5F9-7980-1082-E5C2139600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20084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578DD2-7889-12C3-198E-60B3FDBE38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Dawn Brown</a:t>
            </a: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919C610F-1050-7BEF-F21D-1446133B438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-120" t="7905" r="10978"/>
          <a:stretch/>
        </p:blipFill>
        <p:spPr>
          <a:xfrm>
            <a:off x="2057400" y="1384300"/>
            <a:ext cx="2578100" cy="3721100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CDB124-2F35-2173-7D36-7D16AB05F2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953000" y="3187700"/>
            <a:ext cx="5775325" cy="1219200"/>
          </a:xfrm>
        </p:spPr>
        <p:txBody>
          <a:bodyPr/>
          <a:lstStyle/>
          <a:p>
            <a:r>
              <a:rPr lang="en-US"/>
              <a:t>Sr. FDC, REMAX, LLC</a:t>
            </a:r>
          </a:p>
          <a:p>
            <a:r>
              <a:rPr lang="en-US"/>
              <a:t>303.224.4204</a:t>
            </a:r>
          </a:p>
          <a:p>
            <a:r>
              <a:rPr lang="en-US" err="1"/>
              <a:t>dawnbrown@remax.com</a:t>
            </a:r>
            <a:br>
              <a:rPr lang="en-US"/>
            </a:b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8EA4F2-2890-3059-43E7-CBB5AFFF64B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54D60C-3FE0-95B1-7B5E-9127773A98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73995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8BEB97-7700-B9C1-F6DD-DB90BC425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Purpose &amp; 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BC5F13-2422-565E-E318-D30AC44BF88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>
                <a:latin typeface="Montserrat" panose="02000505000000020004" pitchFamily="2" charset="77"/>
              </a:rPr>
              <a:t>To evaluate specific market conditions within YOUR market and determine how to maximize the growth of REMAX through collaboration and accountability.</a:t>
            </a:r>
          </a:p>
          <a:p>
            <a:pPr marL="0" indent="0">
              <a:buNone/>
            </a:pPr>
            <a:endParaRPr lang="en-US"/>
          </a:p>
          <a:p>
            <a:r>
              <a:rPr lang="en-US"/>
              <a:t>State Snapshot</a:t>
            </a:r>
          </a:p>
          <a:p>
            <a:r>
              <a:rPr lang="en-US"/>
              <a:t>Market Snapshot</a:t>
            </a:r>
          </a:p>
          <a:p>
            <a:r>
              <a:rPr lang="en-US"/>
              <a:t>Competitive Landscape</a:t>
            </a:r>
          </a:p>
          <a:p>
            <a:r>
              <a:rPr lang="en-US"/>
              <a:t>Technology, Marketing, Advertising</a:t>
            </a:r>
          </a:p>
          <a:p>
            <a:r>
              <a:rPr lang="en-US"/>
              <a:t>Updates and Events</a:t>
            </a:r>
          </a:p>
          <a:p>
            <a:r>
              <a:rPr lang="en-US"/>
              <a:t>Recruiting/Retention Mastermind</a:t>
            </a:r>
          </a:p>
          <a:p>
            <a:pPr marL="0" indent="0">
              <a:buNone/>
            </a:pPr>
            <a:endParaRPr lang="en-US"/>
          </a:p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605D2C-1602-0AF6-D5FD-18DA628F4BE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5464BF-0911-9FF2-8D95-888F81BABB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554458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3FA67E-E661-F642-DB23-B6AF46DF3E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A8F024-2CDB-E96F-1E91-3BB18D1864E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/>
              <a:t>2023 YR END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833D44-C258-EC08-3A85-BFA3BA8C8C3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Brokerage Count 		115</a:t>
            </a:r>
          </a:p>
          <a:p>
            <a:r>
              <a:rPr lang="en-US"/>
              <a:t>Office Count 		245</a:t>
            </a:r>
          </a:p>
          <a:p>
            <a:r>
              <a:rPr lang="en-US"/>
              <a:t>Agent Count		5,279</a:t>
            </a:r>
          </a:p>
          <a:p>
            <a:r>
              <a:rPr lang="en-US"/>
              <a:t>Transactions 		55,213 </a:t>
            </a:r>
          </a:p>
          <a:p>
            <a:r>
              <a:rPr lang="en-US"/>
              <a:t>Volume			22.3B </a:t>
            </a:r>
          </a:p>
          <a:p>
            <a:r>
              <a:rPr lang="en-US"/>
              <a:t>Avg. Transactions Per Agent 	10.46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23064DD-0AB6-98F1-12CC-6FE84160687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C5536-F222-22E0-A203-E6D197D047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77</a:t>
            </a:fld>
            <a:endParaRPr lang="en-US"/>
          </a:p>
        </p:txBody>
      </p:sp>
      <p:pic>
        <p:nvPicPr>
          <p:cNvPr id="8" name="Content Placeholder 8">
            <a:extLst>
              <a:ext uri="{FF2B5EF4-FFF2-40B4-BE49-F238E27FC236}">
                <a16:creationId xmlns:a16="http://schemas.microsoft.com/office/drawing/2014/main" id="{98EDBA99-990F-320B-36B9-08FFCC8E51B6}"/>
              </a:ext>
            </a:extLst>
          </p:cNvPr>
          <p:cNvPicPr>
            <a:picLocks noGrp="1" noChangeAspect="1"/>
          </p:cNvPicPr>
          <p:nvPr>
            <p:ph sz="quarter" idx="12"/>
          </p:nvPr>
        </p:nvPicPr>
        <p:blipFill>
          <a:blip r:embed="rId2"/>
          <a:srcRect/>
          <a:stretch/>
        </p:blipFill>
        <p:spPr>
          <a:xfrm>
            <a:off x="5229225" y="1745456"/>
            <a:ext cx="6364224" cy="4242816"/>
          </a:xfr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id="{B4334F85-F32A-7A24-F39C-172D7337AA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Florida Snapshot</a:t>
            </a:r>
          </a:p>
        </p:txBody>
      </p:sp>
    </p:spTree>
    <p:extLst>
      <p:ext uri="{BB962C8B-B14F-4D97-AF65-F5344CB8AC3E}">
        <p14:creationId xmlns:p14="http://schemas.microsoft.com/office/powerpoint/2010/main" val="372870871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E1B0EE-F671-ACD5-223F-7624AC434CC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B4C9016-1A55-424C-BA31-AF508A7771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78</a:t>
            </a:fld>
            <a:endParaRPr lang="en-US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A4FF55D7-EC17-B129-1770-C92FCCDBB638}"/>
              </a:ext>
            </a:extLst>
          </p:cNvPr>
          <p:cNvSpPr txBox="1">
            <a:spLocks/>
          </p:cNvSpPr>
          <p:nvPr/>
        </p:nvSpPr>
        <p:spPr>
          <a:xfrm>
            <a:off x="624468" y="1487565"/>
            <a:ext cx="4320496" cy="798435"/>
          </a:xfrm>
          <a:prstGeom prst="rect">
            <a:avLst/>
          </a:prstGeom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Montserrat Light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Montserrat Light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Montserrat Light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>
                <a:solidFill>
                  <a:schemeClr val="tx1"/>
                </a:solidFill>
                <a:latin typeface="Montserrat Light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b="0" i="0" kern="1200">
                <a:solidFill>
                  <a:schemeClr val="tx1"/>
                </a:solidFill>
                <a:latin typeface="Montserrat Light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>
                <a:latin typeface="Montserrat" panose="02000505000000020004" pitchFamily="2" charset="77"/>
              </a:rPr>
              <a:t>Agent Productivity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3AB47286-077F-4A1F-BB8F-C3D6D1CD064E}"/>
              </a:ext>
            </a:extLst>
          </p:cNvPr>
          <p:cNvSpPr/>
          <p:nvPr/>
        </p:nvSpPr>
        <p:spPr>
          <a:xfrm>
            <a:off x="594732" y="2286000"/>
            <a:ext cx="4883150" cy="676656"/>
          </a:xfrm>
          <a:prstGeom prst="rect">
            <a:avLst/>
          </a:prstGeom>
          <a:solidFill>
            <a:srgbClr val="0043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 Placeholder 3">
            <a:extLst>
              <a:ext uri="{FF2B5EF4-FFF2-40B4-BE49-F238E27FC236}">
                <a16:creationId xmlns:a16="http://schemas.microsoft.com/office/drawing/2014/main" id="{79F089C4-EFB2-EB4B-E51D-09768739E414}"/>
              </a:ext>
            </a:extLst>
          </p:cNvPr>
          <p:cNvSpPr txBox="1">
            <a:spLocks/>
          </p:cNvSpPr>
          <p:nvPr/>
        </p:nvSpPr>
        <p:spPr>
          <a:xfrm>
            <a:off x="624468" y="2395730"/>
            <a:ext cx="1570092" cy="45956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700" b="0" i="0" kern="1200">
                <a:solidFill>
                  <a:schemeClr val="tx1"/>
                </a:solidFill>
                <a:latin typeface="Montserrat Light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b="1">
                <a:solidFill>
                  <a:schemeClr val="bg1"/>
                </a:solidFill>
                <a:latin typeface="Montserrat" panose="02000505000000020004" pitchFamily="2" charset="77"/>
              </a:rPr>
              <a:t>Total Transactions</a:t>
            </a:r>
          </a:p>
        </p:txBody>
      </p:sp>
      <p:sp>
        <p:nvSpPr>
          <p:cNvPr id="45" name="Triangle 44">
            <a:extLst>
              <a:ext uri="{FF2B5EF4-FFF2-40B4-BE49-F238E27FC236}">
                <a16:creationId xmlns:a16="http://schemas.microsoft.com/office/drawing/2014/main" id="{6049BCB4-4017-4029-680D-FF78A9BA9738}"/>
              </a:ext>
            </a:extLst>
          </p:cNvPr>
          <p:cNvSpPr/>
          <p:nvPr/>
        </p:nvSpPr>
        <p:spPr>
          <a:xfrm rot="10800000">
            <a:off x="3431638" y="2543338"/>
            <a:ext cx="269722" cy="232519"/>
          </a:xfrm>
          <a:prstGeom prst="triangle">
            <a:avLst/>
          </a:prstGeom>
          <a:solidFill>
            <a:srgbClr val="FF12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824E7A5-283B-1E6A-AC24-1C638DAEA34B}"/>
              </a:ext>
            </a:extLst>
          </p:cNvPr>
          <p:cNvSpPr txBox="1"/>
          <p:nvPr/>
        </p:nvSpPr>
        <p:spPr>
          <a:xfrm>
            <a:off x="3764652" y="2393626"/>
            <a:ext cx="978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0" i="0">
                <a:solidFill>
                  <a:schemeClr val="bg1"/>
                </a:solidFill>
                <a:latin typeface="Montserrat Light" pitchFamily="2" charset="77"/>
              </a:rPr>
              <a:t>-11,672 YoY</a:t>
            </a:r>
          </a:p>
          <a:p>
            <a:pPr algn="l"/>
            <a:r>
              <a:rPr lang="en-US" sz="1200" b="0" i="0">
                <a:solidFill>
                  <a:schemeClr val="bg1"/>
                </a:solidFill>
                <a:latin typeface="Montserrat Light" pitchFamily="2" charset="77"/>
              </a:rPr>
              <a:t>-17.5%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AD2D8F9-B67E-1F7F-31C7-7686400A9D2F}"/>
              </a:ext>
            </a:extLst>
          </p:cNvPr>
          <p:cNvSpPr txBox="1"/>
          <p:nvPr/>
        </p:nvSpPr>
        <p:spPr>
          <a:xfrm>
            <a:off x="2057399" y="2440968"/>
            <a:ext cx="1422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1">
                <a:solidFill>
                  <a:schemeClr val="bg1"/>
                </a:solidFill>
                <a:latin typeface="Montserrat" panose="02000505000000020004" pitchFamily="2" charset="77"/>
              </a:rPr>
              <a:t>55,213</a:t>
            </a:r>
            <a:endParaRPr lang="en-US" b="0" i="0">
              <a:solidFill>
                <a:schemeClr val="bg1"/>
              </a:solidFill>
              <a:latin typeface="Montserrat Light" pitchFamily="2" charset="77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33A829EC-3702-59C2-39F3-4A5B6E55F6C1}"/>
              </a:ext>
            </a:extLst>
          </p:cNvPr>
          <p:cNvSpPr/>
          <p:nvPr/>
        </p:nvSpPr>
        <p:spPr>
          <a:xfrm>
            <a:off x="594732" y="3108960"/>
            <a:ext cx="4883150" cy="676656"/>
          </a:xfrm>
          <a:prstGeom prst="rect">
            <a:avLst/>
          </a:prstGeom>
          <a:solidFill>
            <a:srgbClr val="0043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 Placeholder 3">
            <a:extLst>
              <a:ext uri="{FF2B5EF4-FFF2-40B4-BE49-F238E27FC236}">
                <a16:creationId xmlns:a16="http://schemas.microsoft.com/office/drawing/2014/main" id="{3D6AE19D-5FF6-ABB5-AA70-5265E415A36E}"/>
              </a:ext>
            </a:extLst>
          </p:cNvPr>
          <p:cNvSpPr txBox="1">
            <a:spLocks/>
          </p:cNvSpPr>
          <p:nvPr/>
        </p:nvSpPr>
        <p:spPr>
          <a:xfrm>
            <a:off x="624468" y="3218690"/>
            <a:ext cx="893436" cy="45956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bg1"/>
                </a:solidFill>
                <a:latin typeface="Montserrat Light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latin typeface="Montserrat" panose="02000505000000020004" pitchFamily="2" charset="77"/>
              </a:rPr>
              <a:t>Total </a:t>
            </a:r>
            <a:br>
              <a:rPr lang="en-US" b="1">
                <a:latin typeface="Montserrat" panose="02000505000000020004" pitchFamily="2" charset="77"/>
              </a:rPr>
            </a:br>
            <a:r>
              <a:rPr lang="en-US" b="1">
                <a:latin typeface="Montserrat" panose="02000505000000020004" pitchFamily="2" charset="77"/>
              </a:rPr>
              <a:t>Volume</a:t>
            </a:r>
            <a:endParaRPr lang="en-US" sz="1200" b="1">
              <a:latin typeface="Montserrat" panose="02000505000000020004" pitchFamily="2" charset="77"/>
            </a:endParaRPr>
          </a:p>
        </p:txBody>
      </p:sp>
      <p:sp>
        <p:nvSpPr>
          <p:cNvPr id="50" name="Triangle 49">
            <a:extLst>
              <a:ext uri="{FF2B5EF4-FFF2-40B4-BE49-F238E27FC236}">
                <a16:creationId xmlns:a16="http://schemas.microsoft.com/office/drawing/2014/main" id="{72CF1D58-757D-3267-6088-09174C9FE350}"/>
              </a:ext>
            </a:extLst>
          </p:cNvPr>
          <p:cNvSpPr/>
          <p:nvPr/>
        </p:nvSpPr>
        <p:spPr>
          <a:xfrm rot="10800000">
            <a:off x="3431638" y="3366298"/>
            <a:ext cx="269722" cy="232519"/>
          </a:xfrm>
          <a:prstGeom prst="triangle">
            <a:avLst/>
          </a:prstGeom>
          <a:solidFill>
            <a:srgbClr val="FF12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2D7BFF4F-4035-C89C-B018-5D3E1CAE014E}"/>
              </a:ext>
            </a:extLst>
          </p:cNvPr>
          <p:cNvSpPr txBox="1"/>
          <p:nvPr/>
        </p:nvSpPr>
        <p:spPr>
          <a:xfrm>
            <a:off x="3764652" y="3216586"/>
            <a:ext cx="16776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0" i="0">
                <a:solidFill>
                  <a:schemeClr val="bg1"/>
                </a:solidFill>
                <a:latin typeface="Montserrat Light" pitchFamily="2" charset="77"/>
              </a:rPr>
              <a:t>-3,907,646,252 YoY  -14.9%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4965B9DC-3E06-05A2-BC21-760E15057576}"/>
              </a:ext>
            </a:extLst>
          </p:cNvPr>
          <p:cNvSpPr txBox="1"/>
          <p:nvPr/>
        </p:nvSpPr>
        <p:spPr>
          <a:xfrm>
            <a:off x="1517905" y="3262622"/>
            <a:ext cx="1962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1">
                <a:solidFill>
                  <a:schemeClr val="bg1"/>
                </a:solidFill>
                <a:latin typeface="Montserrat" panose="02000505000000020004" pitchFamily="2" charset="77"/>
              </a:rPr>
              <a:t>22,317,969,143</a:t>
            </a:r>
            <a:endParaRPr lang="en-US" b="0" i="0">
              <a:solidFill>
                <a:schemeClr val="bg1"/>
              </a:solidFill>
              <a:latin typeface="Montserrat Light" pitchFamily="2" charset="77"/>
            </a:endParaRPr>
          </a:p>
        </p:txBody>
      </p:sp>
      <p:sp>
        <p:nvSpPr>
          <p:cNvPr id="53" name="Text Placeholder 2">
            <a:extLst>
              <a:ext uri="{FF2B5EF4-FFF2-40B4-BE49-F238E27FC236}">
                <a16:creationId xmlns:a16="http://schemas.microsoft.com/office/drawing/2014/main" id="{304175F2-9701-81AF-C969-3C3C957B8C61}"/>
              </a:ext>
            </a:extLst>
          </p:cNvPr>
          <p:cNvSpPr txBox="1">
            <a:spLocks/>
          </p:cNvSpPr>
          <p:nvPr/>
        </p:nvSpPr>
        <p:spPr>
          <a:xfrm>
            <a:off x="594732" y="4749701"/>
            <a:ext cx="4912886" cy="276932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000" b="0" kern="1200">
                <a:solidFill>
                  <a:schemeClr val="bg1"/>
                </a:solidFill>
                <a:latin typeface="Montserrat" pitchFamily="2" charset="77"/>
                <a:ea typeface="+mn-ea"/>
                <a:cs typeface="+mn-cs"/>
              </a:defRPr>
            </a:lvl1pPr>
            <a:lvl2pPr marL="176212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>
                <a:latin typeface="Montserrat Light" pitchFamily="2" charset="77"/>
              </a:rPr>
              <a:t>Transactions per Agent 10.45  |  Volume per Agent 4,227,689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4F985E44-25B9-DA22-872B-A36659889D29}"/>
              </a:ext>
            </a:extLst>
          </p:cNvPr>
          <p:cNvSpPr/>
          <p:nvPr/>
        </p:nvSpPr>
        <p:spPr>
          <a:xfrm>
            <a:off x="594732" y="3935589"/>
            <a:ext cx="4883150" cy="676656"/>
          </a:xfrm>
          <a:prstGeom prst="rect">
            <a:avLst/>
          </a:prstGeom>
          <a:solidFill>
            <a:srgbClr val="0043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 Placeholder 3">
            <a:extLst>
              <a:ext uri="{FF2B5EF4-FFF2-40B4-BE49-F238E27FC236}">
                <a16:creationId xmlns:a16="http://schemas.microsoft.com/office/drawing/2014/main" id="{877D870C-7E18-8903-B042-20805109F0AA}"/>
              </a:ext>
            </a:extLst>
          </p:cNvPr>
          <p:cNvSpPr txBox="1">
            <a:spLocks/>
          </p:cNvSpPr>
          <p:nvPr/>
        </p:nvSpPr>
        <p:spPr>
          <a:xfrm>
            <a:off x="624468" y="4045319"/>
            <a:ext cx="1570092" cy="45956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bg1"/>
                </a:solidFill>
                <a:latin typeface="Montserrat Light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latin typeface="Montserrat" panose="02000505000000020004" pitchFamily="2" charset="77"/>
              </a:rPr>
              <a:t>Total Agent Count</a:t>
            </a:r>
            <a:endParaRPr lang="en-US" sz="1200" b="1">
              <a:latin typeface="Montserrat" panose="02000505000000020004" pitchFamily="2" charset="77"/>
            </a:endParaRPr>
          </a:p>
        </p:txBody>
      </p:sp>
      <p:sp>
        <p:nvSpPr>
          <p:cNvPr id="56" name="Triangle 55">
            <a:extLst>
              <a:ext uri="{FF2B5EF4-FFF2-40B4-BE49-F238E27FC236}">
                <a16:creationId xmlns:a16="http://schemas.microsoft.com/office/drawing/2014/main" id="{218EB54F-3EC0-ABAC-AA63-1C2444DEF9F5}"/>
              </a:ext>
            </a:extLst>
          </p:cNvPr>
          <p:cNvSpPr/>
          <p:nvPr/>
        </p:nvSpPr>
        <p:spPr>
          <a:xfrm>
            <a:off x="3431638" y="4192927"/>
            <a:ext cx="269722" cy="232519"/>
          </a:xfrm>
          <a:prstGeom prst="triangle">
            <a:avLst/>
          </a:prstGeom>
          <a:solidFill>
            <a:srgbClr val="FF12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AAF2E294-ACFD-5590-9D3B-47B1C5D5D0C7}"/>
              </a:ext>
            </a:extLst>
          </p:cNvPr>
          <p:cNvSpPr txBox="1"/>
          <p:nvPr/>
        </p:nvSpPr>
        <p:spPr>
          <a:xfrm>
            <a:off x="3764652" y="4043215"/>
            <a:ext cx="978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0" i="0">
                <a:solidFill>
                  <a:schemeClr val="bg1"/>
                </a:solidFill>
                <a:latin typeface="Montserrat Light" pitchFamily="2" charset="77"/>
              </a:rPr>
              <a:t>11 YTD</a:t>
            </a:r>
          </a:p>
          <a:p>
            <a:pPr algn="l"/>
            <a:r>
              <a:rPr lang="en-US" sz="1200" b="0" i="0">
                <a:solidFill>
                  <a:schemeClr val="bg1"/>
                </a:solidFill>
                <a:latin typeface="Montserrat Light" pitchFamily="2" charset="77"/>
              </a:rPr>
              <a:t>0.2%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0B26B32-7E11-9935-F0E4-0C57BF14D9C6}"/>
              </a:ext>
            </a:extLst>
          </p:cNvPr>
          <p:cNvSpPr txBox="1"/>
          <p:nvPr/>
        </p:nvSpPr>
        <p:spPr>
          <a:xfrm>
            <a:off x="2057399" y="4090557"/>
            <a:ext cx="1422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1">
                <a:solidFill>
                  <a:schemeClr val="bg1"/>
                </a:solidFill>
                <a:latin typeface="Montserrat" panose="02000505000000020004" pitchFamily="2" charset="77"/>
              </a:rPr>
              <a:t>5,279</a:t>
            </a:r>
            <a:endParaRPr lang="en-US" b="0" i="0">
              <a:solidFill>
                <a:schemeClr val="bg1"/>
              </a:solidFill>
              <a:latin typeface="Montserrat Light" pitchFamily="2" charset="77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5AA490CD-B05F-112F-AD1C-E7F956289C93}"/>
              </a:ext>
            </a:extLst>
          </p:cNvPr>
          <p:cNvSpPr/>
          <p:nvPr/>
        </p:nvSpPr>
        <p:spPr>
          <a:xfrm>
            <a:off x="5766339" y="2286000"/>
            <a:ext cx="4883150" cy="676656"/>
          </a:xfrm>
          <a:prstGeom prst="rect">
            <a:avLst/>
          </a:prstGeom>
          <a:solidFill>
            <a:srgbClr val="0043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ext Placeholder 3">
            <a:extLst>
              <a:ext uri="{FF2B5EF4-FFF2-40B4-BE49-F238E27FC236}">
                <a16:creationId xmlns:a16="http://schemas.microsoft.com/office/drawing/2014/main" id="{46D56E2C-9E19-0FD7-1075-0027692AE28D}"/>
              </a:ext>
            </a:extLst>
          </p:cNvPr>
          <p:cNvSpPr txBox="1">
            <a:spLocks/>
          </p:cNvSpPr>
          <p:nvPr/>
        </p:nvSpPr>
        <p:spPr>
          <a:xfrm>
            <a:off x="5796075" y="2395730"/>
            <a:ext cx="1570092" cy="45956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bg1"/>
                </a:solidFill>
                <a:latin typeface="Montserrat Light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latin typeface="Montserrat" panose="02000505000000020004" pitchFamily="2" charset="77"/>
              </a:rPr>
              <a:t>Total New Adds</a:t>
            </a:r>
            <a:endParaRPr lang="en-US" sz="1200" b="1">
              <a:latin typeface="Montserrat" panose="02000505000000020004" pitchFamily="2" charset="77"/>
            </a:endParaRPr>
          </a:p>
        </p:txBody>
      </p:sp>
      <p:sp>
        <p:nvSpPr>
          <p:cNvPr id="61" name="Triangle 60">
            <a:extLst>
              <a:ext uri="{FF2B5EF4-FFF2-40B4-BE49-F238E27FC236}">
                <a16:creationId xmlns:a16="http://schemas.microsoft.com/office/drawing/2014/main" id="{3E8B8DAD-E6A2-A058-90C1-EF0557E7BF55}"/>
              </a:ext>
            </a:extLst>
          </p:cNvPr>
          <p:cNvSpPr/>
          <p:nvPr/>
        </p:nvSpPr>
        <p:spPr>
          <a:xfrm>
            <a:off x="8603245" y="2543338"/>
            <a:ext cx="269722" cy="232519"/>
          </a:xfrm>
          <a:prstGeom prst="triangle">
            <a:avLst/>
          </a:prstGeom>
          <a:solidFill>
            <a:srgbClr val="FF12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842F79A5-F1BC-FDD3-7E42-5C4C14B61D47}"/>
              </a:ext>
            </a:extLst>
          </p:cNvPr>
          <p:cNvSpPr txBox="1"/>
          <p:nvPr/>
        </p:nvSpPr>
        <p:spPr>
          <a:xfrm>
            <a:off x="8936259" y="2393626"/>
            <a:ext cx="978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0" i="0">
                <a:solidFill>
                  <a:schemeClr val="bg1"/>
                </a:solidFill>
                <a:latin typeface="Montserrat Light" pitchFamily="2" charset="77"/>
              </a:rPr>
              <a:t>233 YTD</a:t>
            </a:r>
          </a:p>
          <a:p>
            <a:pPr algn="l"/>
            <a:r>
              <a:rPr lang="en-US" sz="1200" b="0" i="0">
                <a:solidFill>
                  <a:schemeClr val="bg1"/>
                </a:solidFill>
                <a:latin typeface="Montserrat Light" pitchFamily="2" charset="77"/>
              </a:rPr>
              <a:t>23.7%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0A295BAD-3070-6FFA-2B9B-2ECE4A00DC34}"/>
              </a:ext>
            </a:extLst>
          </p:cNvPr>
          <p:cNvSpPr txBox="1"/>
          <p:nvPr/>
        </p:nvSpPr>
        <p:spPr>
          <a:xfrm>
            <a:off x="7229006" y="2440968"/>
            <a:ext cx="1422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1">
                <a:solidFill>
                  <a:schemeClr val="bg1"/>
                </a:solidFill>
                <a:latin typeface="Montserrat" panose="02000505000000020004" pitchFamily="2" charset="77"/>
              </a:rPr>
              <a:t>1,215</a:t>
            </a:r>
            <a:endParaRPr lang="en-US" b="0" i="0">
              <a:solidFill>
                <a:schemeClr val="bg1"/>
              </a:solidFill>
              <a:latin typeface="Montserrat Light" pitchFamily="2" charset="77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08616189-1AF8-358C-6BA2-637BF74C40A2}"/>
              </a:ext>
            </a:extLst>
          </p:cNvPr>
          <p:cNvSpPr/>
          <p:nvPr/>
        </p:nvSpPr>
        <p:spPr>
          <a:xfrm>
            <a:off x="5766339" y="3110459"/>
            <a:ext cx="4883150" cy="676656"/>
          </a:xfrm>
          <a:prstGeom prst="rect">
            <a:avLst/>
          </a:prstGeom>
          <a:solidFill>
            <a:srgbClr val="0043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Text Placeholder 3">
            <a:extLst>
              <a:ext uri="{FF2B5EF4-FFF2-40B4-BE49-F238E27FC236}">
                <a16:creationId xmlns:a16="http://schemas.microsoft.com/office/drawing/2014/main" id="{BF74449B-7E17-A481-9FEC-EA7AB6EE1A90}"/>
              </a:ext>
            </a:extLst>
          </p:cNvPr>
          <p:cNvSpPr txBox="1">
            <a:spLocks/>
          </p:cNvSpPr>
          <p:nvPr/>
        </p:nvSpPr>
        <p:spPr>
          <a:xfrm>
            <a:off x="5796075" y="3220189"/>
            <a:ext cx="1570092" cy="45956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bg1"/>
                </a:solidFill>
                <a:latin typeface="Montserrat Light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latin typeface="Montserrat" panose="02000505000000020004" pitchFamily="2" charset="77"/>
              </a:rPr>
              <a:t>Total Terminations</a:t>
            </a:r>
            <a:endParaRPr lang="en-US" sz="1200" b="1">
              <a:latin typeface="Montserrat" panose="02000505000000020004" pitchFamily="2" charset="77"/>
            </a:endParaRPr>
          </a:p>
        </p:txBody>
      </p:sp>
      <p:sp>
        <p:nvSpPr>
          <p:cNvPr id="66" name="Triangle 65">
            <a:extLst>
              <a:ext uri="{FF2B5EF4-FFF2-40B4-BE49-F238E27FC236}">
                <a16:creationId xmlns:a16="http://schemas.microsoft.com/office/drawing/2014/main" id="{A256CCD9-F5F8-206A-AFB0-C01411A5204D}"/>
              </a:ext>
            </a:extLst>
          </p:cNvPr>
          <p:cNvSpPr/>
          <p:nvPr/>
        </p:nvSpPr>
        <p:spPr>
          <a:xfrm rot="10800000">
            <a:off x="8603245" y="3367797"/>
            <a:ext cx="269722" cy="232519"/>
          </a:xfrm>
          <a:prstGeom prst="triangle">
            <a:avLst/>
          </a:prstGeom>
          <a:solidFill>
            <a:srgbClr val="FF12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6DA378D8-8E99-4532-4F22-D9D5C7868923}"/>
              </a:ext>
            </a:extLst>
          </p:cNvPr>
          <p:cNvSpPr txBox="1"/>
          <p:nvPr/>
        </p:nvSpPr>
        <p:spPr>
          <a:xfrm>
            <a:off x="8936259" y="3218085"/>
            <a:ext cx="978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0" i="0">
                <a:solidFill>
                  <a:schemeClr val="bg1"/>
                </a:solidFill>
                <a:latin typeface="Montserrat Light" pitchFamily="2" charset="77"/>
              </a:rPr>
              <a:t>67 TYD</a:t>
            </a:r>
          </a:p>
          <a:p>
            <a:pPr algn="l"/>
            <a:r>
              <a:rPr lang="en-US" sz="1200" b="0" i="0">
                <a:solidFill>
                  <a:schemeClr val="bg1"/>
                </a:solidFill>
                <a:latin typeface="Montserrat Light" pitchFamily="2" charset="77"/>
              </a:rPr>
              <a:t>4.9%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1BDAC053-57FF-59D3-93B6-E44D763227D9}"/>
              </a:ext>
            </a:extLst>
          </p:cNvPr>
          <p:cNvSpPr txBox="1"/>
          <p:nvPr/>
        </p:nvSpPr>
        <p:spPr>
          <a:xfrm>
            <a:off x="7229006" y="3265427"/>
            <a:ext cx="1422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1">
                <a:solidFill>
                  <a:schemeClr val="bg1"/>
                </a:solidFill>
                <a:latin typeface="Montserrat" panose="02000505000000020004" pitchFamily="2" charset="77"/>
              </a:rPr>
              <a:t>1,429</a:t>
            </a:r>
            <a:endParaRPr lang="en-US" b="0" i="0">
              <a:solidFill>
                <a:schemeClr val="bg1"/>
              </a:solidFill>
              <a:latin typeface="Montserrat Light" pitchFamily="2" charset="77"/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EE5FFD13-AB56-5E70-B410-437C81C49C26}"/>
              </a:ext>
            </a:extLst>
          </p:cNvPr>
          <p:cNvSpPr/>
          <p:nvPr/>
        </p:nvSpPr>
        <p:spPr>
          <a:xfrm>
            <a:off x="5766339" y="3934918"/>
            <a:ext cx="4883150" cy="676656"/>
          </a:xfrm>
          <a:prstGeom prst="rect">
            <a:avLst/>
          </a:prstGeom>
          <a:solidFill>
            <a:srgbClr val="0043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Text Placeholder 3">
            <a:extLst>
              <a:ext uri="{FF2B5EF4-FFF2-40B4-BE49-F238E27FC236}">
                <a16:creationId xmlns:a16="http://schemas.microsoft.com/office/drawing/2014/main" id="{1D347233-5A27-5C7E-1A0D-1E6228C76D1C}"/>
              </a:ext>
            </a:extLst>
          </p:cNvPr>
          <p:cNvSpPr txBox="1">
            <a:spLocks/>
          </p:cNvSpPr>
          <p:nvPr/>
        </p:nvSpPr>
        <p:spPr>
          <a:xfrm>
            <a:off x="5796075" y="4044648"/>
            <a:ext cx="1570092" cy="45956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bg1"/>
                </a:solidFill>
                <a:latin typeface="Montserrat Light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latin typeface="Montserrat" panose="02000505000000020004" pitchFamily="2" charset="77"/>
              </a:rPr>
              <a:t>Trailing 12 Mo. Churn Rate</a:t>
            </a:r>
            <a:endParaRPr lang="en-US" sz="1200" b="1">
              <a:latin typeface="Montserrat" panose="02000505000000020004" pitchFamily="2" charset="77"/>
            </a:endParaRPr>
          </a:p>
        </p:txBody>
      </p:sp>
      <p:sp>
        <p:nvSpPr>
          <p:cNvPr id="71" name="Triangle 70">
            <a:extLst>
              <a:ext uri="{FF2B5EF4-FFF2-40B4-BE49-F238E27FC236}">
                <a16:creationId xmlns:a16="http://schemas.microsoft.com/office/drawing/2014/main" id="{464222C0-B903-ED8A-7CF5-C6EE3DBF703E}"/>
              </a:ext>
            </a:extLst>
          </p:cNvPr>
          <p:cNvSpPr/>
          <p:nvPr/>
        </p:nvSpPr>
        <p:spPr>
          <a:xfrm rot="10800000">
            <a:off x="8603245" y="4192256"/>
            <a:ext cx="269722" cy="232519"/>
          </a:xfrm>
          <a:prstGeom prst="triangle">
            <a:avLst/>
          </a:prstGeom>
          <a:solidFill>
            <a:srgbClr val="FF12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EDAD225-E559-0200-973D-37D3D17390CD}"/>
              </a:ext>
            </a:extLst>
          </p:cNvPr>
          <p:cNvSpPr txBox="1"/>
          <p:nvPr/>
        </p:nvSpPr>
        <p:spPr>
          <a:xfrm>
            <a:off x="8936259" y="4042544"/>
            <a:ext cx="978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b="0" i="0">
                <a:solidFill>
                  <a:schemeClr val="bg1"/>
                </a:solidFill>
                <a:latin typeface="Montserrat Light" pitchFamily="2" charset="77"/>
              </a:rPr>
              <a:t>233 YTD</a:t>
            </a:r>
          </a:p>
          <a:p>
            <a:pPr algn="l"/>
            <a:r>
              <a:rPr lang="en-US" sz="1200" b="0" i="0">
                <a:solidFill>
                  <a:schemeClr val="bg1"/>
                </a:solidFill>
                <a:latin typeface="Montserrat Light" pitchFamily="2" charset="77"/>
              </a:rPr>
              <a:t>23.7%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02767D17-ECD4-E6D7-374E-8A90D2DA520F}"/>
              </a:ext>
            </a:extLst>
          </p:cNvPr>
          <p:cNvSpPr txBox="1"/>
          <p:nvPr/>
        </p:nvSpPr>
        <p:spPr>
          <a:xfrm>
            <a:off x="7229006" y="4089886"/>
            <a:ext cx="1422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1">
                <a:solidFill>
                  <a:schemeClr val="bg1"/>
                </a:solidFill>
                <a:latin typeface="Montserrat" panose="02000505000000020004" pitchFamily="2" charset="77"/>
              </a:rPr>
              <a:t>14.4%</a:t>
            </a:r>
            <a:endParaRPr lang="en-US" b="0" i="0">
              <a:solidFill>
                <a:schemeClr val="bg1"/>
              </a:solidFill>
              <a:latin typeface="Montserrat Light" pitchFamily="2" charset="77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BB69F12-191E-5B21-32E6-8659D1B61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Florida Snapshot</a:t>
            </a:r>
          </a:p>
        </p:txBody>
      </p:sp>
    </p:spTree>
    <p:extLst>
      <p:ext uri="{BB962C8B-B14F-4D97-AF65-F5344CB8AC3E}">
        <p14:creationId xmlns:p14="http://schemas.microsoft.com/office/powerpoint/2010/main" val="1697859649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F090B5-5A03-29EB-2F57-DF4A7325BD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Market Share/Competition Florida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A2BC99-811E-E1D5-5E7E-3755B10097B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0DE2E9-3C49-FBC1-C4D6-437C590A6F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79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2B078F4-9AC4-79C9-CD06-09266776949B}"/>
              </a:ext>
            </a:extLst>
          </p:cNvPr>
          <p:cNvSpPr/>
          <p:nvPr/>
        </p:nvSpPr>
        <p:spPr>
          <a:xfrm>
            <a:off x="3164780" y="1461540"/>
            <a:ext cx="2774396" cy="931207"/>
          </a:xfrm>
          <a:prstGeom prst="rect">
            <a:avLst/>
          </a:prstGeom>
          <a:solidFill>
            <a:srgbClr val="0043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DC65CAF2-8151-BF39-2D80-93CFD70DD71B}"/>
              </a:ext>
            </a:extLst>
          </p:cNvPr>
          <p:cNvSpPr txBox="1">
            <a:spLocks/>
          </p:cNvSpPr>
          <p:nvPr/>
        </p:nvSpPr>
        <p:spPr>
          <a:xfrm>
            <a:off x="3164780" y="1502865"/>
            <a:ext cx="2774396" cy="38471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bg1"/>
                </a:solidFill>
                <a:latin typeface="Montserrat Light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>
                <a:latin typeface="Montserrat" panose="02000505000000020004" pitchFamily="2" charset="77"/>
              </a:rPr>
              <a:t>REMAX List Side Market Share Percent Change YoY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FBD4ABE-3904-850A-B00D-47F63A58000A}"/>
              </a:ext>
            </a:extLst>
          </p:cNvPr>
          <p:cNvSpPr txBox="1"/>
          <p:nvPr/>
        </p:nvSpPr>
        <p:spPr>
          <a:xfrm>
            <a:off x="3577136" y="1959308"/>
            <a:ext cx="1949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Montserrat" panose="02000505000000020004" pitchFamily="2" charset="77"/>
              </a:rPr>
              <a:t>-6.13%</a:t>
            </a:r>
            <a:endParaRPr lang="en-US" b="0" i="0">
              <a:solidFill>
                <a:schemeClr val="bg1"/>
              </a:solidFill>
              <a:latin typeface="Montserrat Light" pitchFamily="2" charset="77"/>
            </a:endParaRPr>
          </a:p>
        </p:txBody>
      </p:sp>
      <p:sp>
        <p:nvSpPr>
          <p:cNvPr id="9" name="Triangle 8">
            <a:extLst>
              <a:ext uri="{FF2B5EF4-FFF2-40B4-BE49-F238E27FC236}">
                <a16:creationId xmlns:a16="http://schemas.microsoft.com/office/drawing/2014/main" id="{D113155D-B51B-E858-70AA-270A48254693}"/>
              </a:ext>
            </a:extLst>
          </p:cNvPr>
          <p:cNvSpPr/>
          <p:nvPr/>
        </p:nvSpPr>
        <p:spPr>
          <a:xfrm rot="10800000">
            <a:off x="5458642" y="2023903"/>
            <a:ext cx="269722" cy="232519"/>
          </a:xfrm>
          <a:prstGeom prst="triangle">
            <a:avLst/>
          </a:prstGeom>
          <a:solidFill>
            <a:srgbClr val="FF12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EF2E625-FE19-384D-0974-7646326F448A}"/>
              </a:ext>
            </a:extLst>
          </p:cNvPr>
          <p:cNvSpPr/>
          <p:nvPr/>
        </p:nvSpPr>
        <p:spPr>
          <a:xfrm>
            <a:off x="308431" y="1461540"/>
            <a:ext cx="2774396" cy="931207"/>
          </a:xfrm>
          <a:prstGeom prst="rect">
            <a:avLst/>
          </a:prstGeom>
          <a:solidFill>
            <a:srgbClr val="0043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53FF978C-FB2E-B842-8A25-E47B32412756}"/>
              </a:ext>
            </a:extLst>
          </p:cNvPr>
          <p:cNvSpPr txBox="1">
            <a:spLocks/>
          </p:cNvSpPr>
          <p:nvPr/>
        </p:nvSpPr>
        <p:spPr>
          <a:xfrm>
            <a:off x="308431" y="1502865"/>
            <a:ext cx="2774396" cy="38471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bg1"/>
                </a:solidFill>
                <a:latin typeface="Montserrat Light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>
                <a:latin typeface="Montserrat" panose="02000505000000020004" pitchFamily="2" charset="77"/>
              </a:rPr>
              <a:t>REMAX List Side </a:t>
            </a:r>
            <a:br>
              <a:rPr lang="en-US" sz="1200" b="1">
                <a:latin typeface="Montserrat" panose="02000505000000020004" pitchFamily="2" charset="77"/>
              </a:rPr>
            </a:br>
            <a:r>
              <a:rPr lang="en-US" sz="1200" b="1">
                <a:latin typeface="Montserrat" panose="02000505000000020004" pitchFamily="2" charset="77"/>
              </a:rPr>
              <a:t>Market Share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1515799-19E7-B557-9AD6-20C7933AE513}"/>
              </a:ext>
            </a:extLst>
          </p:cNvPr>
          <p:cNvSpPr txBox="1"/>
          <p:nvPr/>
        </p:nvSpPr>
        <p:spPr>
          <a:xfrm>
            <a:off x="720787" y="1959308"/>
            <a:ext cx="1949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Montserrat" panose="02000505000000020004" pitchFamily="2" charset="77"/>
              </a:rPr>
              <a:t>6.67%</a:t>
            </a:r>
            <a:endParaRPr lang="en-US" b="0" i="0">
              <a:solidFill>
                <a:schemeClr val="bg1"/>
              </a:solidFill>
              <a:latin typeface="Montserrat Light" pitchFamily="2" charset="77"/>
            </a:endParaRPr>
          </a:p>
        </p:txBody>
      </p:sp>
      <p:sp>
        <p:nvSpPr>
          <p:cNvPr id="13" name="Triangle 12">
            <a:extLst>
              <a:ext uri="{FF2B5EF4-FFF2-40B4-BE49-F238E27FC236}">
                <a16:creationId xmlns:a16="http://schemas.microsoft.com/office/drawing/2014/main" id="{4C4F06DF-E505-4D2F-63B4-FC7BCC47D9B3}"/>
              </a:ext>
            </a:extLst>
          </p:cNvPr>
          <p:cNvSpPr/>
          <p:nvPr/>
        </p:nvSpPr>
        <p:spPr>
          <a:xfrm>
            <a:off x="2602293" y="2023903"/>
            <a:ext cx="269722" cy="232519"/>
          </a:xfrm>
          <a:prstGeom prst="triangle">
            <a:avLst/>
          </a:prstGeom>
          <a:solidFill>
            <a:srgbClr val="FF12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ED774C6-97C5-B976-F473-FDA5427CE84D}"/>
              </a:ext>
            </a:extLst>
          </p:cNvPr>
          <p:cNvSpPr/>
          <p:nvPr/>
        </p:nvSpPr>
        <p:spPr>
          <a:xfrm>
            <a:off x="8876033" y="1461540"/>
            <a:ext cx="2774396" cy="931207"/>
          </a:xfrm>
          <a:prstGeom prst="rect">
            <a:avLst/>
          </a:prstGeom>
          <a:solidFill>
            <a:srgbClr val="0043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A9575DC3-22C4-B8F2-AB1D-2A609E550F09}"/>
              </a:ext>
            </a:extLst>
          </p:cNvPr>
          <p:cNvSpPr txBox="1">
            <a:spLocks/>
          </p:cNvSpPr>
          <p:nvPr/>
        </p:nvSpPr>
        <p:spPr>
          <a:xfrm>
            <a:off x="8876033" y="1502865"/>
            <a:ext cx="2774396" cy="38471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bg1"/>
                </a:solidFill>
                <a:latin typeface="Montserrat Light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>
                <a:latin typeface="Montserrat" panose="02000505000000020004" pitchFamily="2" charset="77"/>
              </a:rPr>
              <a:t>Market List Side Closed Transactions Change YoY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30CE525-D4A3-40B3-6EA1-A4EC1E5ACDB5}"/>
              </a:ext>
            </a:extLst>
          </p:cNvPr>
          <p:cNvSpPr txBox="1"/>
          <p:nvPr/>
        </p:nvSpPr>
        <p:spPr>
          <a:xfrm>
            <a:off x="9288389" y="1959308"/>
            <a:ext cx="1949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Montserrat" panose="02000505000000020004" pitchFamily="2" charset="77"/>
              </a:rPr>
              <a:t>-12.25%</a:t>
            </a:r>
            <a:endParaRPr lang="en-US" b="0" i="0">
              <a:solidFill>
                <a:schemeClr val="bg1"/>
              </a:solidFill>
              <a:latin typeface="Montserrat Light" pitchFamily="2" charset="77"/>
            </a:endParaRPr>
          </a:p>
        </p:txBody>
      </p:sp>
      <p:sp>
        <p:nvSpPr>
          <p:cNvPr id="17" name="Triangle 16">
            <a:extLst>
              <a:ext uri="{FF2B5EF4-FFF2-40B4-BE49-F238E27FC236}">
                <a16:creationId xmlns:a16="http://schemas.microsoft.com/office/drawing/2014/main" id="{628F0E7A-AC2E-56DD-6A19-ED73CB1930D0}"/>
              </a:ext>
            </a:extLst>
          </p:cNvPr>
          <p:cNvSpPr/>
          <p:nvPr/>
        </p:nvSpPr>
        <p:spPr>
          <a:xfrm rot="10800000">
            <a:off x="11169895" y="2023903"/>
            <a:ext cx="269722" cy="232519"/>
          </a:xfrm>
          <a:prstGeom prst="triangle">
            <a:avLst/>
          </a:prstGeom>
          <a:solidFill>
            <a:srgbClr val="FF12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0D3897A-6859-EC87-9640-77B3C93BCB65}"/>
              </a:ext>
            </a:extLst>
          </p:cNvPr>
          <p:cNvSpPr/>
          <p:nvPr/>
        </p:nvSpPr>
        <p:spPr>
          <a:xfrm>
            <a:off x="6019684" y="1461540"/>
            <a:ext cx="2774396" cy="931207"/>
          </a:xfrm>
          <a:prstGeom prst="rect">
            <a:avLst/>
          </a:prstGeom>
          <a:solidFill>
            <a:srgbClr val="0043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4C3B9557-AB92-0943-F0A9-A407CC26E2CB}"/>
              </a:ext>
            </a:extLst>
          </p:cNvPr>
          <p:cNvSpPr txBox="1">
            <a:spLocks/>
          </p:cNvSpPr>
          <p:nvPr/>
        </p:nvSpPr>
        <p:spPr>
          <a:xfrm>
            <a:off x="6019684" y="1502865"/>
            <a:ext cx="2774396" cy="38471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bg1"/>
                </a:solidFill>
                <a:latin typeface="Montserrat Light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>
                <a:latin typeface="Montserrat" panose="02000505000000020004" pitchFamily="2" charset="77"/>
              </a:rPr>
              <a:t>REMAX List Side Market Closed Transactions Change YoY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A5FD547-8939-EAC7-7AE3-971C6571F7A1}"/>
              </a:ext>
            </a:extLst>
          </p:cNvPr>
          <p:cNvSpPr txBox="1"/>
          <p:nvPr/>
        </p:nvSpPr>
        <p:spPr>
          <a:xfrm>
            <a:off x="6432040" y="1959308"/>
            <a:ext cx="1949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chemeClr val="bg1"/>
                </a:solidFill>
                <a:latin typeface="Montserrat" panose="02000505000000020004" pitchFamily="2" charset="77"/>
              </a:rPr>
              <a:t>-18.57%</a:t>
            </a:r>
            <a:endParaRPr lang="en-US" b="0" i="0">
              <a:solidFill>
                <a:schemeClr val="bg1"/>
              </a:solidFill>
              <a:latin typeface="Montserrat Light" pitchFamily="2" charset="77"/>
            </a:endParaRPr>
          </a:p>
        </p:txBody>
      </p:sp>
      <p:sp>
        <p:nvSpPr>
          <p:cNvPr id="21" name="Triangle 20">
            <a:extLst>
              <a:ext uri="{FF2B5EF4-FFF2-40B4-BE49-F238E27FC236}">
                <a16:creationId xmlns:a16="http://schemas.microsoft.com/office/drawing/2014/main" id="{62CAB38F-2865-56A9-3E63-6E565D7C6FFB}"/>
              </a:ext>
            </a:extLst>
          </p:cNvPr>
          <p:cNvSpPr/>
          <p:nvPr/>
        </p:nvSpPr>
        <p:spPr>
          <a:xfrm rot="10800000">
            <a:off x="8313546" y="2023903"/>
            <a:ext cx="269722" cy="232519"/>
          </a:xfrm>
          <a:prstGeom prst="triangle">
            <a:avLst/>
          </a:prstGeom>
          <a:solidFill>
            <a:srgbClr val="FF12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6" name="Chart 25">
            <a:extLst>
              <a:ext uri="{FF2B5EF4-FFF2-40B4-BE49-F238E27FC236}">
                <a16:creationId xmlns:a16="http://schemas.microsoft.com/office/drawing/2014/main" id="{D7CBB39C-8BC6-A05B-1850-7A8A884FC693}"/>
              </a:ext>
            </a:extLst>
          </p:cNvPr>
          <p:cNvGraphicFramePr/>
          <p:nvPr/>
        </p:nvGraphicFramePr>
        <p:xfrm>
          <a:off x="2032000" y="2529072"/>
          <a:ext cx="8128000" cy="36092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016842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0B50DF-A713-BAA5-F6F8-806C6E15F6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add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F5CE29-3E16-1D38-3C48-A7824C09B80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836032-1FCC-2D0C-A9C1-9667764A7D0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6F93DBF-43E8-FF17-C8E1-A40F27C3CFFA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23D24AF-B64C-BB4F-AC58-367CB50CE44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F0FFFB-118C-47CE-685C-2AD1DEB2EC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863391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54137A-D018-8569-DAAB-07A291215D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Thank You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501FD6-21D4-E138-40B8-CAAF42CCE81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US: This is not an offer of a franchise. Any franchise offer is made only after a Franchise Disclosure Document has been provided. New York residents: An offering is made by prospectus only. Minnesota Reg. No. F-9950. RE/MAX, LLC and RE/MAX Integrated Regions, LLC, 5075 S. Syracuse Street, Denver, CO 80237, 1.303.770.5531.</a:t>
            </a:r>
          </a:p>
          <a:p>
            <a:r>
              <a:rPr lang="en-US"/>
              <a:t>CAN: The information in this advertisement is not an offer to sell, or a solicitation of an offer to buy, a franchise; it is for informational purposes only. RE/MAX of Western Canada (1998), LLC and RE/MAX Ontario-Atlantic Canada, Inc. ©2025 RE/MAX, LLC. Each Office Independently Owned and Operated. 25_250</a:t>
            </a:r>
          </a:p>
        </p:txBody>
      </p:sp>
    </p:spTree>
    <p:extLst>
      <p:ext uri="{BB962C8B-B14F-4D97-AF65-F5344CB8AC3E}">
        <p14:creationId xmlns:p14="http://schemas.microsoft.com/office/powerpoint/2010/main" val="10232352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3082A75-5DFF-3903-FED3-6A31028BB1E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D15B57-3C0E-29BC-2F05-B27141F6F55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D04132-0548-7EBF-FDD4-C5CFDEB2B5C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8DC9838-96BF-C885-E9EE-965731184BD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/>
              <a:t>©2025 RE/MAX, LLC. Each Office Independently Owned and Operated. 25_250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0DB86D-5767-3E49-5021-583F31F826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18FA9C5-EA5D-5745-9DC4-F40B5BE4446B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8343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REMAX Colors 2025">
      <a:dk1>
        <a:srgbClr val="000000"/>
      </a:dk1>
      <a:lt1>
        <a:srgbClr val="FFFFFF"/>
      </a:lt1>
      <a:dk2>
        <a:srgbClr val="000E34"/>
      </a:dk2>
      <a:lt2>
        <a:srgbClr val="FFFFFF"/>
      </a:lt2>
      <a:accent1>
        <a:srgbClr val="FF1200"/>
      </a:accent1>
      <a:accent2>
        <a:srgbClr val="0043FF"/>
      </a:accent2>
      <a:accent3>
        <a:srgbClr val="000E34"/>
      </a:accent3>
      <a:accent4>
        <a:srgbClr val="FFFFFF"/>
      </a:accent4>
      <a:accent5>
        <a:srgbClr val="660000"/>
      </a:accent5>
      <a:accent6>
        <a:srgbClr val="F7F5EE"/>
      </a:accent6>
      <a:hlink>
        <a:srgbClr val="0043FF"/>
      </a:hlink>
      <a:folHlink>
        <a:srgbClr val="0043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b="0" i="0" dirty="0" smtClean="0">
            <a:latin typeface="Montserrat Light" pitchFamily="2" charset="77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Application>Microsoft Office PowerPoint</Application>
  <PresentationFormat>Widescreen</PresentationFormat>
  <Slides>80</Slides>
  <Notes>6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80</vt:i4>
      </vt:variant>
    </vt:vector>
  </HeadingPairs>
  <TitlesOfParts>
    <vt:vector size="81" baseType="lpstr">
      <vt:lpstr>Office Theme</vt:lpstr>
      <vt:lpstr>Pick the theme that suits your presentation best: Use a single color theme for the entire thing or highlight different sections with extra colors.  Images in this presentation are for examples only and should be replaced. </vt:lpstr>
      <vt:lpstr>Click to add title</vt:lpstr>
      <vt:lpstr>Click to add title</vt:lpstr>
      <vt:lpstr>Speaker Name</vt:lpstr>
      <vt:lpstr>Section Divider  Headline</vt:lpstr>
      <vt:lpstr>Click to add title</vt:lpstr>
      <vt:lpstr>Click to add title</vt:lpstr>
      <vt:lpstr>Click to add title</vt:lpstr>
      <vt:lpstr>PowerPoint Presentation</vt:lpstr>
      <vt:lpstr>PowerPoint Presentation</vt:lpstr>
      <vt:lpstr>PowerPoint Presentation</vt:lpstr>
      <vt:lpstr>Click to add title</vt:lpstr>
      <vt:lpstr>Click to add title</vt:lpstr>
      <vt:lpstr>Click to add title</vt:lpstr>
      <vt:lpstr>PowerPoint Presentation</vt:lpstr>
      <vt:lpstr>PowerPoint Presentation</vt:lpstr>
      <vt:lpstr>PowerPoint Presentation</vt:lpstr>
      <vt:lpstr>Thank You</vt:lpstr>
      <vt:lpstr>Click to add title</vt:lpstr>
      <vt:lpstr>Speaker Name</vt:lpstr>
      <vt:lpstr>Section Divider  Headline</vt:lpstr>
      <vt:lpstr>Click to add title</vt:lpstr>
      <vt:lpstr>Click to add title</vt:lpstr>
      <vt:lpstr>Click to add title</vt:lpstr>
      <vt:lpstr>PowerPoint Presentation</vt:lpstr>
      <vt:lpstr>PowerPoint Presentation</vt:lpstr>
      <vt:lpstr>PowerPoint Presentation</vt:lpstr>
      <vt:lpstr>Click to add title</vt:lpstr>
      <vt:lpstr>Click to add title</vt:lpstr>
      <vt:lpstr>Click to add title</vt:lpstr>
      <vt:lpstr>PowerPoint Presentation</vt:lpstr>
      <vt:lpstr>PowerPoint Presentation</vt:lpstr>
      <vt:lpstr>PowerPoint Presentation</vt:lpstr>
      <vt:lpstr>Thank You</vt:lpstr>
      <vt:lpstr>Click to add title</vt:lpstr>
      <vt:lpstr>Speaker Name</vt:lpstr>
      <vt:lpstr>Section Divider  Headline</vt:lpstr>
      <vt:lpstr>Click to add title</vt:lpstr>
      <vt:lpstr>Click to add title</vt:lpstr>
      <vt:lpstr>Click to add title</vt:lpstr>
      <vt:lpstr>PowerPoint Presentation</vt:lpstr>
      <vt:lpstr>PowerPoint Presentation</vt:lpstr>
      <vt:lpstr>PowerPoint Presentation</vt:lpstr>
      <vt:lpstr>Click to add title</vt:lpstr>
      <vt:lpstr>Click to add title</vt:lpstr>
      <vt:lpstr>Click to add title</vt:lpstr>
      <vt:lpstr>PowerPoint Presentation</vt:lpstr>
      <vt:lpstr>PowerPoint Presentation</vt:lpstr>
      <vt:lpstr>PowerPoint Presentation</vt:lpstr>
      <vt:lpstr>Thank You</vt:lpstr>
      <vt:lpstr>Click to add title</vt:lpstr>
      <vt:lpstr>Speaker Name</vt:lpstr>
      <vt:lpstr>Section Divider  Headline</vt:lpstr>
      <vt:lpstr>Click to add title</vt:lpstr>
      <vt:lpstr>Click to add title</vt:lpstr>
      <vt:lpstr>Click to add title</vt:lpstr>
      <vt:lpstr>PowerPoint Presentation</vt:lpstr>
      <vt:lpstr>PowerPoint Presentation</vt:lpstr>
      <vt:lpstr>PowerPoint Presentation</vt:lpstr>
      <vt:lpstr>Click to add title</vt:lpstr>
      <vt:lpstr>Click to add title</vt:lpstr>
      <vt:lpstr>Click to add title</vt:lpstr>
      <vt:lpstr>PowerPoint Presentation</vt:lpstr>
      <vt:lpstr>PowerPoint Presentation</vt:lpstr>
      <vt:lpstr>PowerPoint Presentation</vt:lpstr>
      <vt:lpstr>Thank You</vt:lpstr>
      <vt:lpstr>Presentation Style Guide (Use slides below for reference to build your deck) (Delete slides in presentation below before use)</vt:lpstr>
      <vt:lpstr>Presentation Style Guide (Delete slides in presentation below before use)</vt:lpstr>
      <vt:lpstr>Presentation Style Guide (Delete slides in presentation below before use)</vt:lpstr>
      <vt:lpstr>Presentation Style Guide (Delete slides in presentation below before use)</vt:lpstr>
      <vt:lpstr>Presentation Style Guide (Delete slides in presentation below before use)</vt:lpstr>
      <vt:lpstr>Presentation Style Guide (Use slides below for reference to build your deck)</vt:lpstr>
      <vt:lpstr>2024 Quarterly Brokerage Review (QBR)</vt:lpstr>
      <vt:lpstr>Section Divider  Headline</vt:lpstr>
      <vt:lpstr>Dawn Brown</vt:lpstr>
      <vt:lpstr>Purpose &amp; Agenda</vt:lpstr>
      <vt:lpstr>Florida Snapshot</vt:lpstr>
      <vt:lpstr>Florida Snapshot</vt:lpstr>
      <vt:lpstr>Market Share/Competition Florida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Pick the theme that suits your presentation best: Use a single color theme for the entire thing or highlight different sections with extra colors.</dc:title>
  <dc:creator>Williamson, Lindsey</dc:creator>
  <cp:revision>1</cp:revision>
  <dcterms:created xsi:type="dcterms:W3CDTF">2025-04-04T20:26:21Z</dcterms:created>
  <dcterms:modified xsi:type="dcterms:W3CDTF">2025-05-13T20:21:50Z</dcterms:modified>
</cp:coreProperties>
</file>